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1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9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6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0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4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2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5FF7-3643-4FB8-83FA-AFA3D1D4AEC2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C6BE-F7ED-422D-85B2-73D1E56C0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Единый методический день  «развитие функциональной грамотности на уроках и внеурочной деятельности»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11.12.2018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676456" cy="1752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МАОУ </a:t>
            </a:r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«Голышмановская СОШ № 2»</a:t>
            </a:r>
            <a:endParaRPr lang="ru-RU" sz="3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100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>
            <a:off x="0" y="-29070"/>
            <a:ext cx="638504" cy="6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133" y="93683"/>
            <a:ext cx="9073008" cy="150304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Воркшоп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622" y="1916832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Группа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«Принципиальный учитель»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Модератор: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Иванцова И.А.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4098" name="Picture 2" descr="C:\Users\zavuch\Downloads\MyColl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5765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093217" y="411307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3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133" y="93683"/>
            <a:ext cx="9073008" cy="150304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Воркшоп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622" y="1916832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Группа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«Мудрый учитель»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Модератор: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Кутырева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О.В.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5122" name="Picture 2" descr="C:\Users\zavuch\Downloads\MyColl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041083" y="411307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133" y="93683"/>
            <a:ext cx="9073008" cy="150304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Воркшоп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622" y="1916832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Группа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«Новое поколение»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Модератор: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Кочнев В.А.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6146" name="Picture 2" descr="C:\Users\zavuch\Downloads\MyColl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96" y="1412776"/>
            <a:ext cx="5157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1818877" y="390254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1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133" y="93683"/>
            <a:ext cx="9073008" cy="150304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Воркшоп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622" y="1916832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Группа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«Борцы за 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   справедливость»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Модератор: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solidFill>
                  <a:srgbClr val="00B050"/>
                </a:solidFill>
                <a:latin typeface="Arial Black" pitchFamily="34" charset="0"/>
              </a:rPr>
              <a:t>Швецова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С.В.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7170" name="Picture 2" descr="C:\Users\zavuch\Downloads\MyColl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1890103" y="411307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3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133" y="93683"/>
            <a:ext cx="9073008" cy="1503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Методический мост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zavuch\Downloads\MyColl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>
            <a:off x="7458201" y="1441871"/>
            <a:ext cx="643340" cy="51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0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avuch\Downloads\MyColl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62" y="1700808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Открытое внеурочное занятие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9710" y="2710759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5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latin typeface="Arial Black" pitchFamily="34" charset="0"/>
              </a:rPr>
              <a:t>Ефимова Л.А.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366624" y="663411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2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Открытое внеурочное занятие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725615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6Б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latin typeface="Arial Black" pitchFamily="34" charset="0"/>
              </a:rPr>
              <a:t>Журидова</a:t>
            </a:r>
            <a:r>
              <a:rPr lang="ru-RU" dirty="0" smtClean="0">
                <a:latin typeface="Arial Black" pitchFamily="34" charset="0"/>
              </a:rPr>
              <a:t> Л.М.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2050" name="Picture 2" descr="C:\Users\zavuch\Downloads\MyColl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9634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309242" y="547474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0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Открытое внеурочное занятие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725615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>
                <a:latin typeface="Arial Black" pitchFamily="34" charset="0"/>
              </a:rPr>
              <a:t>8</a:t>
            </a:r>
            <a:r>
              <a:rPr lang="ru-RU" sz="4200" dirty="0" smtClean="0">
                <a:latin typeface="Arial Black" pitchFamily="34" charset="0"/>
              </a:rPr>
              <a:t>Б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latin typeface="Arial Black" pitchFamily="34" charset="0"/>
              </a:rPr>
              <a:t>Дьякова А.Л.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3074" name="Picture 2" descr="C:\Users\zavuch\Downloads\MyColl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3061"/>
            <a:ext cx="4940986" cy="49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093220" y="512674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9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073008" cy="1503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Открытый урок в рамках ЕМД и конкурса «Лучший интегрированный урок»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725615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8А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latin typeface="Arial Black" pitchFamily="34" charset="0"/>
              </a:rPr>
              <a:t>Горбань И.Н.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4098" name="Picture 2" descr="C:\Users\zavuch\Downloads\MyColl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50" y="1781762"/>
            <a:ext cx="5027122" cy="50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188931" y="72320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2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073008" cy="1503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Открытый урок в рамках ЕМД и конкурса «Лучший интегрированный урок»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2725615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2</a:t>
            </a:r>
            <a:r>
              <a:rPr lang="ru-RU" sz="4200" dirty="0">
                <a:latin typeface="Arial Black" pitchFamily="34" charset="0"/>
              </a:rPr>
              <a:t>В</a:t>
            </a:r>
            <a:endParaRPr lang="ru-RU" sz="4200" dirty="0" smtClean="0">
              <a:latin typeface="Arial Black" pitchFamily="34" charset="0"/>
            </a:endParaRP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latin typeface="Arial Black" pitchFamily="34" charset="0"/>
              </a:rPr>
              <a:t>Шааф</a:t>
            </a:r>
            <a:r>
              <a:rPr lang="ru-RU" dirty="0" smtClean="0">
                <a:latin typeface="Arial Black" pitchFamily="34" charset="0"/>
              </a:rPr>
              <a:t> Е.А.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1026" name="Picture 2" descr="C:\Users\zavuch\Downloads\MyColl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813330" cy="48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188931" y="72320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4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073008" cy="1503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Открытый урок в рамках ЕМД и конкурса «Лучший интегрированный урок»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279" y="2553698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7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smtClean="0">
                <a:latin typeface="Arial Black" pitchFamily="34" charset="0"/>
              </a:rPr>
              <a:t>Ефимова В.И.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2050" name="Picture 2" descr="C:\Users\zavuch\Downloads\MyColl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05" y="1774732"/>
            <a:ext cx="46531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188931" y="723205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92" y="271692"/>
            <a:ext cx="9073008" cy="1503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Открытый урок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279" y="2553698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5А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latin typeface="Arial Black" pitchFamily="34" charset="0"/>
              </a:rPr>
              <a:t>Суганова</a:t>
            </a:r>
            <a:r>
              <a:rPr lang="ru-RU" dirty="0" smtClean="0">
                <a:latin typeface="Arial Black" pitchFamily="34" charset="0"/>
              </a:rPr>
              <a:t> Г.Ф.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3074" name="Picture 2" descr="C:\Users\zavuch\Downloads\MyColl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2" y="1628800"/>
            <a:ext cx="4922213" cy="49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1940074" y="512674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8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92" y="271692"/>
            <a:ext cx="9073008" cy="150304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Открытый урок в рамках ЕМД по теме «Функциональная грамотность»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279" y="2553698"/>
            <a:ext cx="442798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solidFill>
                  <a:schemeClr val="tx2"/>
                </a:solidFill>
                <a:latin typeface="Arial Black" pitchFamily="34" charset="0"/>
              </a:rPr>
              <a:t>Класс: </a:t>
            </a:r>
          </a:p>
          <a:p>
            <a:r>
              <a:rPr lang="ru-RU" sz="4200" dirty="0" smtClean="0">
                <a:latin typeface="Arial Black" pitchFamily="34" charset="0"/>
              </a:rPr>
              <a:t>5А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Педагог: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dirty="0" err="1" smtClean="0">
                <a:latin typeface="Arial Black" pitchFamily="34" charset="0"/>
              </a:rPr>
              <a:t>Суганова</a:t>
            </a:r>
            <a:r>
              <a:rPr lang="ru-RU" dirty="0" smtClean="0">
                <a:latin typeface="Arial Black" pitchFamily="34" charset="0"/>
              </a:rPr>
              <a:t> Г.Ф.</a:t>
            </a:r>
          </a:p>
          <a:p>
            <a:pPr marL="0" indent="0">
              <a:buNone/>
            </a:pP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11.12.2018</a:t>
            </a:r>
          </a:p>
        </p:txBody>
      </p:sp>
      <p:pic>
        <p:nvPicPr>
          <p:cNvPr id="3074" name="Picture 2" descr="C:\Users\zavuch\Downloads\MyColl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92" y="1628800"/>
            <a:ext cx="4922213" cy="49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°Ð±ÑÑÑÐ°ÐºÑÐ¸Ñ ÐºÐ°ÑÑÐ¸Ð½ÐºÐ¸ ÑÐ²ÐµÑÐ½Ð°Ñ ÑÐ¸Ð³Ñ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7" t="24166" r="30204" b="27172"/>
          <a:stretch/>
        </p:blipFill>
        <p:spPr bwMode="auto">
          <a:xfrm rot="16200000">
            <a:off x="2093220" y="512674"/>
            <a:ext cx="42106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24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310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Единый методический день  «развитие функциональной грамотности на уроках и внеурочной деятельности» 11.12.2018</vt:lpstr>
      <vt:lpstr>Открытое внеурочное занятие в рамках ЕМД по теме «Функциональная грамотность»</vt:lpstr>
      <vt:lpstr>Открытое внеурочное занятие в рамках ЕМД по теме «Функциональная грамотность»</vt:lpstr>
      <vt:lpstr>Открытое внеурочное занятие в рамках ЕМД по теме «Функциональная грамотность»</vt:lpstr>
      <vt:lpstr>Открытый урок в рамках ЕМД и конкурса «Лучший интегрированный урок»</vt:lpstr>
      <vt:lpstr>Открытый урок в рамках ЕМД и конкурса «Лучший интегрированный урок»</vt:lpstr>
      <vt:lpstr>Открытый урок в рамках ЕМД и конкурса «Лучший интегрированный урок»</vt:lpstr>
      <vt:lpstr>Открытый урок в рамках ЕМД по теме «Функциональная грамотность»</vt:lpstr>
      <vt:lpstr>Открытый урок в рамках ЕМД по теме «Функциональная грамотность»</vt:lpstr>
      <vt:lpstr>Воркшоп в рамках ЕМД по теме «Функциональная грамотность»</vt:lpstr>
      <vt:lpstr>Воркшоп в рамках ЕМД по теме «Функциональная грамотность»</vt:lpstr>
      <vt:lpstr>Воркшоп в рамках ЕМД по теме «Функциональная грамотность»</vt:lpstr>
      <vt:lpstr>Воркшоп в рамках ЕМД по теме «Функциональная грамотность»</vt:lpstr>
      <vt:lpstr>Методический мост в рамках ЕМД по теме «Функциональная грамотность»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zavuch</dc:creator>
  <cp:lastModifiedBy>zavuch</cp:lastModifiedBy>
  <cp:revision>27</cp:revision>
  <cp:lastPrinted>2018-12-12T07:22:07Z</cp:lastPrinted>
  <dcterms:created xsi:type="dcterms:W3CDTF">2018-10-03T07:05:10Z</dcterms:created>
  <dcterms:modified xsi:type="dcterms:W3CDTF">2018-12-12T10:47:18Z</dcterms:modified>
</cp:coreProperties>
</file>