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0954-213C-4952-9384-4907D884D4A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253A-3ABD-4A0B-A542-6A1921750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43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0954-213C-4952-9384-4907D884D4A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253A-3ABD-4A0B-A542-6A1921750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46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0954-213C-4952-9384-4907D884D4A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253A-3ABD-4A0B-A542-6A1921750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11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0954-213C-4952-9384-4907D884D4A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253A-3ABD-4A0B-A542-6A1921750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53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0954-213C-4952-9384-4907D884D4A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253A-3ABD-4A0B-A542-6A1921750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00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0954-213C-4952-9384-4907D884D4A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253A-3ABD-4A0B-A542-6A1921750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47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0954-213C-4952-9384-4907D884D4A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253A-3ABD-4A0B-A542-6A1921750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78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0954-213C-4952-9384-4907D884D4A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253A-3ABD-4A0B-A542-6A1921750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51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0954-213C-4952-9384-4907D884D4A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253A-3ABD-4A0B-A542-6A1921750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7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0954-213C-4952-9384-4907D884D4A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253A-3ABD-4A0B-A542-6A1921750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82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0954-213C-4952-9384-4907D884D4A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253A-3ABD-4A0B-A542-6A1921750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49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F0954-213C-4952-9384-4907D884D4A3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D253A-3ABD-4A0B-A542-6A1921750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15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-294610"/>
            <a:ext cx="8434908" cy="3816424"/>
          </a:xfrm>
        </p:spPr>
        <p:txBody>
          <a:bodyPr/>
          <a:lstStyle/>
          <a:p>
            <a:pPr algn="l"/>
            <a:r>
              <a:rPr lang="ru-RU" sz="4800" dirty="0" smtClean="0">
                <a:solidFill>
                  <a:srgbClr val="FF0000"/>
                </a:solidFill>
                <a:latin typeface="Arial Black" pitchFamily="34" charset="0"/>
              </a:rPr>
              <a:t>Месячник науки в Тюменской области</a:t>
            </a:r>
            <a:br>
              <a:rPr lang="ru-RU" sz="4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Открытый урок</a:t>
            </a:r>
            <a:r>
              <a:rPr lang="ru-RU" sz="48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8316" y="2358346"/>
            <a:ext cx="4427984" cy="3240360"/>
          </a:xfrm>
        </p:spPr>
        <p:txBody>
          <a:bodyPr>
            <a:normAutofit fontScale="92500" lnSpcReduction="20000"/>
          </a:bodyPr>
          <a:lstStyle/>
          <a:p>
            <a:r>
              <a:rPr lang="ru-RU" sz="4200" dirty="0" smtClean="0">
                <a:solidFill>
                  <a:schemeClr val="tx2"/>
                </a:solidFill>
                <a:latin typeface="Arial Black" pitchFamily="34" charset="0"/>
              </a:rPr>
              <a:t>Класс: </a:t>
            </a:r>
          </a:p>
          <a:p>
            <a:r>
              <a:rPr lang="ru-RU" sz="4200" dirty="0" smtClean="0">
                <a:solidFill>
                  <a:schemeClr val="tx1"/>
                </a:solidFill>
                <a:latin typeface="Arial Black" pitchFamily="34" charset="0"/>
              </a:rPr>
              <a:t>8А, 8Б</a:t>
            </a:r>
          </a:p>
          <a:p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Педагоги:</a:t>
            </a:r>
          </a:p>
          <a:p>
            <a:r>
              <a:rPr lang="ru-RU" sz="3500" dirty="0" smtClean="0">
                <a:solidFill>
                  <a:schemeClr val="tx1"/>
                </a:solidFill>
                <a:latin typeface="Arial Black" pitchFamily="34" charset="0"/>
              </a:rPr>
              <a:t>Полещук С.И.</a:t>
            </a:r>
          </a:p>
          <a:p>
            <a:r>
              <a:rPr lang="ru-RU" sz="3500" dirty="0" smtClean="0">
                <a:solidFill>
                  <a:schemeClr val="tx1"/>
                </a:solidFill>
                <a:latin typeface="Arial Black" pitchFamily="34" charset="0"/>
              </a:rPr>
              <a:t>Усольцева Е.В.</a:t>
            </a:r>
          </a:p>
          <a:p>
            <a:r>
              <a:rPr lang="ru-RU" sz="3500" dirty="0" smtClean="0">
                <a:solidFill>
                  <a:schemeClr val="tx1"/>
                </a:solidFill>
                <a:latin typeface="Arial Black" pitchFamily="34" charset="0"/>
              </a:rPr>
              <a:t>Коршунова С.В.</a:t>
            </a:r>
            <a:endParaRPr lang="ru-RU" sz="3500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877272"/>
            <a:ext cx="393990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500" dirty="0" smtClean="0">
                <a:solidFill>
                  <a:prstClr val="black"/>
                </a:solidFill>
                <a:latin typeface="Arial Black" pitchFamily="34" charset="0"/>
              </a:rPr>
              <a:t>Февраль </a:t>
            </a:r>
            <a:r>
              <a:rPr lang="ru-RU" sz="3500" dirty="0" smtClean="0">
                <a:solidFill>
                  <a:prstClr val="black"/>
                </a:solidFill>
                <a:latin typeface="Arial Black" pitchFamily="34" charset="0"/>
              </a:rPr>
              <a:t>2019</a:t>
            </a:r>
            <a:endParaRPr lang="ru-RU" sz="3500" dirty="0">
              <a:solidFill>
                <a:prstClr val="black"/>
              </a:solidFill>
              <a:latin typeface="Arial Black" pitchFamily="34" charset="0"/>
            </a:endParaRPr>
          </a:p>
        </p:txBody>
      </p:sp>
      <p:pic>
        <p:nvPicPr>
          <p:cNvPr id="6" name="Picture 4" descr="ÐÐ°ÑÑÐ¸Ð½ÐºÐ¸ Ð¿Ð¾ Ð·Ð°Ð¿ÑÐ¾ÑÑ Ð°Ð±ÑÑÑÐ°ÐºÑÐ¸Ñ ÐºÐ°ÑÑÐ¸Ð½ÐºÐ¸ ÑÐ²ÐµÑÐ½Ð°Ñ ÑÐ¸Ð³ÑÑÑ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97" t="24166" r="30204" b="27172"/>
          <a:stretch/>
        </p:blipFill>
        <p:spPr bwMode="auto">
          <a:xfrm rot="5400000">
            <a:off x="6197674" y="675727"/>
            <a:ext cx="421060" cy="338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zavuch\Downloads\MyCollages (37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668" y="2554798"/>
            <a:ext cx="4077072" cy="407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65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-294610"/>
            <a:ext cx="8434908" cy="3816424"/>
          </a:xfrm>
        </p:spPr>
        <p:txBody>
          <a:bodyPr/>
          <a:lstStyle/>
          <a:p>
            <a:pPr algn="l"/>
            <a:r>
              <a:rPr lang="ru-RU" sz="4800" dirty="0" smtClean="0">
                <a:solidFill>
                  <a:srgbClr val="FF0000"/>
                </a:solidFill>
                <a:latin typeface="Arial Black" pitchFamily="34" charset="0"/>
              </a:rPr>
              <a:t>Месячник науки в Тюменской области</a:t>
            </a:r>
            <a:br>
              <a:rPr lang="ru-RU" sz="4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Экскурсия </a:t>
            </a:r>
            <a:r>
              <a:rPr lang="ru-RU" sz="2400" dirty="0" err="1" smtClean="0">
                <a:latin typeface="Arial Black" pitchFamily="34" charset="0"/>
              </a:rPr>
              <a:t>Голышмановскую</a:t>
            </a:r>
            <a:r>
              <a:rPr lang="ru-RU" sz="2400" dirty="0" smtClean="0">
                <a:latin typeface="Arial Black" pitchFamily="34" charset="0"/>
              </a:rPr>
              <a:t> районную станцию </a:t>
            </a:r>
            <a:r>
              <a:rPr lang="ru-RU" sz="2400" dirty="0">
                <a:latin typeface="Arial Black" pitchFamily="34" charset="0"/>
              </a:rPr>
              <a:t>по </a:t>
            </a:r>
            <a:r>
              <a:rPr lang="ru-RU" sz="2400" dirty="0" smtClean="0">
                <a:latin typeface="Arial Black" pitchFamily="34" charset="0"/>
              </a:rPr>
              <a:t>борьбе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ru-RU" sz="2400" dirty="0">
                <a:latin typeface="Arial Black" pitchFamily="34" charset="0"/>
              </a:rPr>
              <a:t>с болезнями животных</a:t>
            </a:r>
            <a:br>
              <a:rPr lang="ru-RU" sz="2400" dirty="0">
                <a:latin typeface="Arial Black" pitchFamily="34" charset="0"/>
              </a:rPr>
            </a:b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636912"/>
            <a:ext cx="4427984" cy="3240360"/>
          </a:xfrm>
        </p:spPr>
        <p:txBody>
          <a:bodyPr>
            <a:normAutofit/>
          </a:bodyPr>
          <a:lstStyle/>
          <a:p>
            <a:r>
              <a:rPr lang="ru-RU" sz="4200" dirty="0" smtClean="0">
                <a:solidFill>
                  <a:schemeClr val="tx2"/>
                </a:solidFill>
                <a:latin typeface="Arial Black" pitchFamily="34" charset="0"/>
              </a:rPr>
              <a:t>Класс: </a:t>
            </a:r>
          </a:p>
          <a:p>
            <a:r>
              <a:rPr lang="ru-RU" sz="4200" dirty="0" smtClean="0">
                <a:solidFill>
                  <a:schemeClr val="tx1"/>
                </a:solidFill>
                <a:latin typeface="Arial Black" pitchFamily="34" charset="0"/>
              </a:rPr>
              <a:t>10Б</a:t>
            </a:r>
            <a:endParaRPr lang="ru-RU" sz="42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Педагоги:</a:t>
            </a:r>
          </a:p>
          <a:p>
            <a:r>
              <a:rPr lang="ru-RU" sz="3500" dirty="0" err="1" smtClean="0">
                <a:solidFill>
                  <a:schemeClr val="tx1"/>
                </a:solidFill>
                <a:latin typeface="Arial Black" pitchFamily="34" charset="0"/>
              </a:rPr>
              <a:t>Кутырева</a:t>
            </a:r>
            <a:r>
              <a:rPr lang="ru-RU" sz="3500" dirty="0" smtClean="0">
                <a:solidFill>
                  <a:schemeClr val="tx1"/>
                </a:solidFill>
                <a:latin typeface="Arial Black" pitchFamily="34" charset="0"/>
              </a:rPr>
              <a:t> О.В.</a:t>
            </a:r>
            <a:endParaRPr lang="ru-RU" sz="3500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877272"/>
            <a:ext cx="393990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500" dirty="0" smtClean="0">
                <a:solidFill>
                  <a:prstClr val="black"/>
                </a:solidFill>
                <a:latin typeface="Arial Black" pitchFamily="34" charset="0"/>
              </a:rPr>
              <a:t>25.02. 2019</a:t>
            </a:r>
            <a:endParaRPr lang="ru-RU" sz="3500" dirty="0">
              <a:solidFill>
                <a:prstClr val="black"/>
              </a:solidFill>
              <a:latin typeface="Arial Black" pitchFamily="34" charset="0"/>
            </a:endParaRPr>
          </a:p>
        </p:txBody>
      </p:sp>
      <p:pic>
        <p:nvPicPr>
          <p:cNvPr id="6" name="Picture 4" descr="ÐÐ°ÑÑÐ¸Ð½ÐºÐ¸ Ð¿Ð¾ Ð·Ð°Ð¿ÑÐ¾ÑÑ Ð°Ð±ÑÑÑÐ°ÐºÑÐ¸Ñ ÐºÐ°ÑÑÐ¸Ð½ÐºÐ¸ ÑÐ²ÐµÑÐ½Ð°Ñ ÑÐ¸Ð³ÑÑÑ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97" t="24166" r="30204" b="27172"/>
          <a:stretch/>
        </p:blipFill>
        <p:spPr bwMode="auto">
          <a:xfrm rot="5400000">
            <a:off x="6197674" y="675727"/>
            <a:ext cx="421060" cy="338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zavuch\Downloads\MyCollages (38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676" y="2575158"/>
            <a:ext cx="3933056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7319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Месячник науки в Тюменской области Открытый урок </vt:lpstr>
      <vt:lpstr>Месячник науки в Тюменской области Экскурсия Голышмановскую районную станцию по борьбе  с болезнями животных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Месячник науки в Тюменской области Открытый урок </dc:title>
  <dc:creator>zavuch</dc:creator>
  <cp:lastModifiedBy>zavuch</cp:lastModifiedBy>
  <cp:revision>1</cp:revision>
  <dcterms:created xsi:type="dcterms:W3CDTF">2019-02-28T07:13:20Z</dcterms:created>
  <dcterms:modified xsi:type="dcterms:W3CDTF">2019-02-28T07:13:48Z</dcterms:modified>
</cp:coreProperties>
</file>