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980727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«Внеурочная деятельность как составляющая образовательной деятельности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Занятия 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внеурочной деятельности в трансформируемом пространстве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3163" y="4797152"/>
            <a:ext cx="4765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Заседание ресурсного центра</a:t>
            </a:r>
          </a:p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воспитательной работы </a:t>
            </a:r>
          </a:p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 МАОУ «Голышмановская СОШ №2»</a:t>
            </a:r>
          </a:p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28 марта 2019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895" y="548680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Трансформация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внеурочного занятия - преобразование, изменение вида, формы, свойств на основе интегрирования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преобразование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– улучшение формы занятия с целью улучшения   его качества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4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68407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к  развивающей среде, в которую выносится  внеурочное занятие</a:t>
            </a:r>
          </a:p>
          <a:p>
            <a:pPr algn="ctr"/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Содержательно-насыщенное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Полифункциональное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Вариативное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Доступное и безопасное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9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Чему должно соответствовать?</a:t>
            </a:r>
          </a:p>
          <a:p>
            <a:pPr algn="ctr"/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Возрастным особенностям и возможностям учащихся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рограмме реализации курса внеурочной деятельности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4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68407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Чем должно  быть  оснащено?</a:t>
            </a:r>
          </a:p>
          <a:p>
            <a:pPr algn="ctr"/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Средствами обучения и воспитания, техническими средствами,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IT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Инвентарём, спортивно-оздоровительным оборудованием, игровым  и расходным материалом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187624" y="3429000"/>
            <a:ext cx="6030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8640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Чем должно  обеспечивать организация внеурочной детальности в трансформируемом пространстве?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Повышение мотивации учащихся.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Рост </a:t>
            </a:r>
            <a:r>
              <a:rPr lang="ru-RU" sz="2000" b="1" dirty="0"/>
              <a:t>познавательного интереса </a:t>
            </a:r>
            <a:r>
              <a:rPr lang="ru-RU" sz="2000" b="1" dirty="0" smtClean="0"/>
              <a:t>школьников, проявление </a:t>
            </a:r>
            <a:r>
              <a:rPr lang="ru-RU" sz="2000" b="1" dirty="0"/>
              <a:t>желаний в </a:t>
            </a:r>
            <a:r>
              <a:rPr lang="ru-RU" sz="2000" b="1" dirty="0" smtClean="0"/>
              <a:t>активной </a:t>
            </a:r>
            <a:r>
              <a:rPr lang="ru-RU" sz="2000" b="1" dirty="0"/>
              <a:t>и </a:t>
            </a:r>
            <a:r>
              <a:rPr lang="ru-RU" sz="2000" b="1" dirty="0" smtClean="0"/>
              <a:t>самостоятельной работы  </a:t>
            </a:r>
            <a:r>
              <a:rPr lang="ru-RU" sz="2000" b="1" dirty="0"/>
              <a:t>во внеурочное </a:t>
            </a:r>
            <a:r>
              <a:rPr lang="ru-RU" sz="2000" b="1" dirty="0" smtClean="0"/>
              <a:t>время (игровая, творческая,  исследовательская, познавательная активность).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Деятельность , </a:t>
            </a:r>
            <a:r>
              <a:rPr lang="ru-RU" sz="2000" b="1" dirty="0"/>
              <a:t>результатом </a:t>
            </a:r>
            <a:r>
              <a:rPr lang="ru-RU" sz="2000" b="1" dirty="0" smtClean="0"/>
              <a:t>которой могут </a:t>
            </a:r>
            <a:r>
              <a:rPr lang="ru-RU" sz="2000" b="1" dirty="0"/>
              <a:t>быть проекты, поделки, рисунки, стихотворения, и т.д</a:t>
            </a:r>
            <a:r>
              <a:rPr lang="ru-RU" sz="20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Эксперимент с доступным материалом.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Расширение диапазона возможностей эмоционального самовыражения.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Повышение двигательной </a:t>
            </a:r>
            <a:r>
              <a:rPr lang="ru-RU" sz="2000" b="1" smtClean="0"/>
              <a:t>активности учащихся.</a:t>
            </a:r>
            <a:endParaRPr lang="ru-RU" sz="20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Расширение образовательного ресурса (кадровый,  материальный),  повышающего эффективность реализации программы</a:t>
            </a:r>
            <a:endParaRPr lang="ru-RU" sz="2000" b="1" dirty="0"/>
          </a:p>
          <a:p>
            <a:pPr marL="514350" indent="-514350">
              <a:buFont typeface="+mj-lt"/>
              <a:buAutoNum type="arabicPeriod"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47</TotalTime>
  <Words>197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cab-org</dc:creator>
  <cp:lastModifiedBy>cab-org</cp:lastModifiedBy>
  <cp:revision>6</cp:revision>
  <dcterms:created xsi:type="dcterms:W3CDTF">2019-03-27T07:26:20Z</dcterms:created>
  <dcterms:modified xsi:type="dcterms:W3CDTF">2019-03-27T08:38:11Z</dcterms:modified>
</cp:coreProperties>
</file>