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B1B6-9E53-4D94-9A29-E6B7783D005E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4CC89-C2A0-4E81-8647-2E12799555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Отделение МАОУ «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Голышмановская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СОШ № 2» «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Ламенская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071942"/>
            <a:ext cx="6400800" cy="207170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Лагерь дневного пребывания «РАДУГА»</a:t>
            </a:r>
          </a:p>
          <a:p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 смена</a:t>
            </a:r>
          </a:p>
          <a:p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«Дорогою добра»</a:t>
            </a:r>
            <a:endParaRPr lang="ru-RU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Ламенская СОШ\Рабочий стол\лагерь стенд\915_Detskie_posobiya-980x520.jpg"/>
          <p:cNvPicPr>
            <a:picLocks noChangeAspect="1" noChangeArrowheads="1"/>
          </p:cNvPicPr>
          <p:nvPr/>
        </p:nvPicPr>
        <p:blipFill>
          <a:blip r:embed="rId3"/>
          <a:srcRect l="5612" r="7143"/>
          <a:stretch>
            <a:fillRect/>
          </a:stretch>
        </p:blipFill>
        <p:spPr bwMode="auto">
          <a:xfrm>
            <a:off x="2643174" y="1571612"/>
            <a:ext cx="4143404" cy="2519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838200" y="714356"/>
            <a:ext cx="6083300" cy="6953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ичное подворье "Планета животных"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р.п. Голышманово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https://pp.userapi.com/c849328/v849328705/3ed8/r4UIReOjTb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7694"/>
            <a:ext cx="2482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49328/v849328705/3ee0/oI2BgQ4nS6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500306"/>
            <a:ext cx="48577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Ламенская СОШ\Рабочий стол\1 смена 2018\фото\jtjw0dxTNHg.jpg"/>
          <p:cNvPicPr>
            <a:picLocks noChangeAspect="1" noChangeArrowheads="1"/>
          </p:cNvPicPr>
          <p:nvPr/>
        </p:nvPicPr>
        <p:blipFill>
          <a:blip r:embed="rId5"/>
          <a:srcRect t="5174" r="10011"/>
          <a:stretch>
            <a:fillRect/>
          </a:stretch>
        </p:blipFill>
        <p:spPr bwMode="auto">
          <a:xfrm>
            <a:off x="642910" y="1643050"/>
            <a:ext cx="2857520" cy="2618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785786" y="642918"/>
            <a:ext cx="4929222" cy="6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ичное подворье "Лучик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Аван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с. Медведево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C:\Documents and Settings\Ламенская СОШ\Рабочий стол\1 смена 2018\печать\P613035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271018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аменская СОШ\Рабочий стол\1 смена 2018\печать\P613035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350678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Ламенская СОШ\Рабочий стол\1 смена 2018\печать\P6130418.JPG"/>
          <p:cNvPicPr/>
          <p:nvPr/>
        </p:nvPicPr>
        <p:blipFill>
          <a:blip r:embed="rId5"/>
          <a:srcRect l="18500" t="20153" r="3210" b="17857"/>
          <a:stretch>
            <a:fillRect/>
          </a:stretch>
        </p:blipFill>
        <p:spPr bwMode="auto">
          <a:xfrm>
            <a:off x="642910" y="3714752"/>
            <a:ext cx="4286280" cy="25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7" y="3929066"/>
            <a:ext cx="2970051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785786" y="642918"/>
            <a:ext cx="6215106" cy="4619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День  РУССКИХ  ТРАДИЦИЙ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4835537" cy="256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857628"/>
            <a:ext cx="3335339" cy="20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285860"/>
            <a:ext cx="277354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000504"/>
            <a:ext cx="4406909" cy="186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500034" y="642918"/>
            <a:ext cx="5715000" cy="4762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Игровая программа "Зов джунглей" (</a:t>
            </a:r>
            <a:r>
              <a:rPr lang="ru-RU" sz="36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Голышмановский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молодёжный центр),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03" name="Picture 3" descr="C:\Documents and Settings\Ламенская СОШ\Рабочий стол\1 смена 2018\Презентация1\Слайд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6715172" cy="5036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Ламенская СОШ\Рабочий стол\1 смена 2018\Презентация1\Слайд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356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642910" y="642918"/>
            <a:ext cx="6143668" cy="4762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Игровая программа «</a:t>
            </a:r>
            <a:r>
              <a:rPr lang="ru-RU" sz="36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Цветик-семицветик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 (Центральная библиотека),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6" name="Picture 2" descr="C:\Documents and Settings\Ламенская СОШ\Рабочий стол\1 смена 2018\Презентация1\Слайд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6381761" cy="4786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Documents and Settings\Ламенская СОШ\Рабочий стол\1 смена 2018\Презентация1\Слайд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Documents and Settings\Ламенская СОШ\Рабочий стол\1 смена 2018\Презентация1\P6210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538537" cy="2800953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785794"/>
            <a:ext cx="3906843" cy="276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876"/>
            <a:ext cx="3588410" cy="247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 descr="C:\Documents and Settings\Ламенская СОШ\Рабочий стол\1 смена 2018\в конт\P6150037.JPG"/>
          <p:cNvPicPr>
            <a:picLocks noChangeAspect="1" noChangeArrowheads="1"/>
          </p:cNvPicPr>
          <p:nvPr/>
        </p:nvPicPr>
        <p:blipFill>
          <a:blip r:embed="rId6"/>
          <a:srcRect l="8750" t="22805" r="10625" b="11355"/>
          <a:stretch>
            <a:fillRect/>
          </a:stretch>
        </p:blipFill>
        <p:spPr bwMode="auto">
          <a:xfrm>
            <a:off x="4357686" y="3786190"/>
            <a:ext cx="4081284" cy="2183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642910" y="571480"/>
            <a:ext cx="6143668" cy="4762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Подведение итогов </a:t>
            </a:r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квест-игры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«</a:t>
            </a:r>
            <a:r>
              <a:rPr lang="ru-RU" sz="36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Цветик-семицветик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 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2885739" cy="25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714752"/>
            <a:ext cx="4335471" cy="258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000108"/>
            <a:ext cx="4354526" cy="253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562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357290" y="571480"/>
            <a:ext cx="6007100" cy="609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"Огонёк знакомства"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835405" cy="287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357298"/>
            <a:ext cx="2816111" cy="275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214818"/>
            <a:ext cx="2763835" cy="207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14818"/>
            <a:ext cx="2857520" cy="195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 descr="https://lends20-vasilek.edumsko.ru/uploads/2000/1216/section/65846/foto_pedagogi/log1_logotip_dou.jpg"/>
          <p:cNvPicPr>
            <a:picLocks noChangeAspect="1" noChangeArrowheads="1"/>
          </p:cNvPicPr>
          <p:nvPr/>
        </p:nvPicPr>
        <p:blipFill>
          <a:blip r:embed="rId7"/>
          <a:srcRect r="17241"/>
          <a:stretch>
            <a:fillRect/>
          </a:stretch>
        </p:blipFill>
        <p:spPr bwMode="auto">
          <a:xfrm rot="1052872">
            <a:off x="6698323" y="4588613"/>
            <a:ext cx="1701380" cy="109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071538" y="785794"/>
            <a:ext cx="7000924" cy="25479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Прощай лагерь!</a:t>
            </a:r>
          </a:p>
          <a:p>
            <a:pPr algn="ctr" rtl="0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 новых встреч!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46" name="Picture 2" descr="C:\Documents and Settings\Ламенская СОШ\Рабочий стол\лагерь стенд\201114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214686"/>
            <a:ext cx="3160947" cy="301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43042" y="571480"/>
            <a:ext cx="6007100" cy="823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Правила дорожного движения.</a:t>
            </a:r>
          </a:p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Велосоревнования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2478083" cy="185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714488"/>
            <a:ext cx="2549520" cy="191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857628"/>
            <a:ext cx="3478215" cy="24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857628"/>
            <a:ext cx="2844494" cy="237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1571612"/>
            <a:ext cx="2777781" cy="239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571604" y="642918"/>
            <a:ext cx="6007100" cy="7524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Акция "Малышок"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детский сад "Колокольчик" в гости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428736"/>
            <a:ext cx="4673614" cy="245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985" y="3929066"/>
            <a:ext cx="284655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428736"/>
            <a:ext cx="2497145" cy="240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929066"/>
            <a:ext cx="4556265" cy="238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642910" y="642918"/>
            <a:ext cx="5286412" cy="395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Спорт, спорт, спорт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C:\Documents and Settings\Ламенская СОШ\Local Settings\Temporary Internet Files\Content.Word\P60701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2680330" cy="14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аменская СОШ\Local Settings\Temporary Internet Files\Content.Word\P607009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071546"/>
            <a:ext cx="4481508" cy="230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Ламенская СОШ\Local Settings\Temporary Internet Files\Content.Word\P60802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857496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Ламенская СОШ\Local Settings\Temporary Internet Files\Content.Word\P60802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357694"/>
            <a:ext cx="3267696" cy="18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3" y="2571744"/>
            <a:ext cx="214599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4214818"/>
            <a:ext cx="4262414" cy="18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3549653" cy="237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643314"/>
            <a:ext cx="4121161" cy="250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071678"/>
            <a:ext cx="2978149" cy="17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642918"/>
            <a:ext cx="3192463" cy="21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642918"/>
            <a:ext cx="3121025" cy="23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142976" y="642918"/>
            <a:ext cx="6715172" cy="609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Сельская библиотека в гости приглашает...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C:\Documents and Settings\Ламенская СОШ\Local Settings\Temporary Internet Files\Content.Word\P60802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338328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Ламенская СОШ\Local Settings\Temporary Internet Files\Content.Word\P618013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60"/>
            <a:ext cx="35877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Ламенская СОШ\Local Settings\Temporary Internet Files\Content.Word\P61801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214686"/>
            <a:ext cx="267716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Ламенская СОШ\Local Settings\Temporary Internet Files\Content.Word\P618016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786190"/>
            <a:ext cx="328676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Ламенская СОШ\Local Settings\Temporary Internet Files\Content.Word\P608027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643446"/>
            <a:ext cx="241459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643042" y="642918"/>
            <a:ext cx="6007100" cy="609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Клубные посиделки...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Рисунок 6" descr="C:\Documents and Settings\Ламенская СОШ\Local Settings\Temporary Internet Files\Content.Word\P60802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Ламенская СОШ\Local Settings\Temporary Internet Files\Content.Word\P608018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2"/>
            <a:ext cx="34226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Ламенская СОШ\Local Settings\Temporary Internet Files\Content.Word\P608018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571744"/>
            <a:ext cx="28638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Ламенская СОШ\Local Settings\Temporary Internet Files\Content.Word\P606004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857628"/>
            <a:ext cx="3524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Ламенская СОШ\Local Settings\Temporary Internet Files\Content.Word\P608017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286256"/>
            <a:ext cx="27495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лагерь стенд\image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785786" y="714356"/>
            <a:ext cx="7500990" cy="53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"Поле чудес", "Умники и умницы", викторина "Цветик-семицветик"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C:\Documents and Settings\Ламенская СОШ\Local Settings\Temporary Internet Files\Content.Word\P61406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33210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аменская СОШ\Local Settings\Temporary Internet Files\Content.Word\P61406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429132"/>
            <a:ext cx="23685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Ламенская СОШ\Рабочий стол\1 смена 2018\15.06\P61500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285860"/>
            <a:ext cx="389636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Ламенская СОШ\Local Settings\Temporary Internet Files\Content.Word\P618017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571876"/>
            <a:ext cx="37401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126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Отделение МАОУ «Голышмановская СОШ № 2» «Ламенская СОШ»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МАОУ «Голышмановская СОШ № 2» «Ламенская СОШ»</dc:title>
  <dc:creator>Ламенская СОШ</dc:creator>
  <cp:lastModifiedBy>Ламенская СОШ</cp:lastModifiedBy>
  <cp:revision>12</cp:revision>
  <dcterms:created xsi:type="dcterms:W3CDTF">2018-06-27T10:07:40Z</dcterms:created>
  <dcterms:modified xsi:type="dcterms:W3CDTF">2018-06-27T12:05:22Z</dcterms:modified>
</cp:coreProperties>
</file>