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641" y="116632"/>
            <a:ext cx="3477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Лучшая практика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255" y="667577"/>
            <a:ext cx="786037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Краткосрочный творческо-исследовательский, </a:t>
            </a:r>
            <a:r>
              <a:rPr lang="ru-RU" dirty="0" smtClean="0"/>
              <a:t>групповой проект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/>
              <a:t>«По следам военных действий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042" y="1429406"/>
            <a:ext cx="790158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Руководители проекта</a:t>
            </a:r>
            <a:r>
              <a:rPr lang="ru-RU" sz="1600" dirty="0" smtClean="0"/>
              <a:t>: </a:t>
            </a:r>
            <a:r>
              <a:rPr lang="ru-RU" sz="1600" dirty="0" err="1" smtClean="0"/>
              <a:t>Хандрыкина</a:t>
            </a:r>
            <a:r>
              <a:rPr lang="ru-RU" sz="1600" dirty="0" smtClean="0"/>
              <a:t> </a:t>
            </a:r>
            <a:r>
              <a:rPr lang="ru-RU" sz="1600" dirty="0"/>
              <a:t>Любовь </a:t>
            </a:r>
            <a:r>
              <a:rPr lang="ru-RU" sz="1600" dirty="0" smtClean="0"/>
              <a:t>Анатольевна,  Дьякова Ольга Васильевна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042" y="1916832"/>
            <a:ext cx="79427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Участники проекта</a:t>
            </a:r>
            <a:r>
              <a:rPr lang="ru-RU" sz="1600" dirty="0"/>
              <a:t>: дети подготовительной группы, родители</a:t>
            </a:r>
            <a:r>
              <a:rPr lang="ru-RU" sz="1600" dirty="0" smtClean="0"/>
              <a:t>, педагоги (</a:t>
            </a:r>
            <a:r>
              <a:rPr lang="ru-RU" sz="1600" dirty="0" err="1" smtClean="0"/>
              <a:t>Хандрыкина</a:t>
            </a:r>
            <a:r>
              <a:rPr lang="ru-RU" sz="1600" dirty="0" smtClean="0"/>
              <a:t> </a:t>
            </a:r>
            <a:r>
              <a:rPr lang="ru-RU" sz="1600" dirty="0"/>
              <a:t>Л.А., Дьякова О.В.), МАДОУ Голышмановского ЦРР  детского сада №4 «Ёлочка».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600" y="2541623"/>
            <a:ext cx="7942799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Цель проекта</a:t>
            </a:r>
            <a:r>
              <a:rPr lang="ru-RU" sz="1600" dirty="0"/>
              <a:t>: Формировать знания о героях боевых действий в Афганистане и Чечне; вызвать желание подражать им, быть такими же смелыми, отважными, сильными и благородными. Прививать любовь к Родине. Способствовать тому, чтобы подвиги участников Афганской и Чеченской войн были в памяти у сегодняшнего поколения детей.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255" y="3844036"/>
            <a:ext cx="7942798" cy="24314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Задачи проекта: </a:t>
            </a:r>
          </a:p>
          <a:p>
            <a:r>
              <a:rPr lang="ru-RU" sz="1600" dirty="0"/>
              <a:t>Образовательные:</a:t>
            </a:r>
          </a:p>
          <a:p>
            <a:r>
              <a:rPr lang="ru-RU" sz="1600" dirty="0"/>
              <a:t>Формировать у детей представления о Чеченской и Афганской войне.</a:t>
            </a:r>
          </a:p>
          <a:p>
            <a:r>
              <a:rPr lang="ru-RU" sz="1600" dirty="0"/>
              <a:t>Формировать нравственно-патриотические качества: любовь к Родине, мужество, стремление защищать близких людей.</a:t>
            </a:r>
          </a:p>
          <a:p>
            <a:r>
              <a:rPr lang="ru-RU" sz="1600" dirty="0"/>
              <a:t> Развивающие:</a:t>
            </a:r>
          </a:p>
          <a:p>
            <a:r>
              <a:rPr lang="ru-RU" sz="1600" dirty="0"/>
              <a:t>Развивать чувства любви и интереса к изучению истории Родины</a:t>
            </a:r>
          </a:p>
          <a:p>
            <a:r>
              <a:rPr lang="ru-RU" sz="1600" dirty="0"/>
              <a:t> Воспитательные:</a:t>
            </a:r>
          </a:p>
          <a:p>
            <a:r>
              <a:rPr lang="ru-RU" sz="1600" dirty="0"/>
              <a:t>Воспитывать глубокое уважение к ветеранам всех войн, старшему поколению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35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382" y="404664"/>
            <a:ext cx="8352928" cy="3139321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Предполагаемый результат для детей:</a:t>
            </a:r>
          </a:p>
          <a:p>
            <a:r>
              <a:rPr lang="ru-RU" dirty="0"/>
              <a:t>1.Расширены знания о Чеченской и Афганской войне.</a:t>
            </a:r>
          </a:p>
          <a:p>
            <a:r>
              <a:rPr lang="ru-RU" dirty="0"/>
              <a:t>2.Закреплены навыки продуктивной деятельности при рисовании сюжетных рисунков, изготовлении открыток, поделок, оформлении стендов, выставок.</a:t>
            </a:r>
          </a:p>
          <a:p>
            <a:r>
              <a:rPr lang="ru-RU" dirty="0"/>
              <a:t>3.Сформировано уважительное отношение к участникам войны, бережное отношение к семейным фотографиям и реликвиям (медали, ордена и др.).</a:t>
            </a:r>
          </a:p>
          <a:p>
            <a:r>
              <a:rPr lang="ru-RU" b="1" dirty="0"/>
              <a:t>Предполагаемый результат для педагогов:</a:t>
            </a:r>
          </a:p>
          <a:p>
            <a:r>
              <a:rPr lang="ru-RU" dirty="0"/>
              <a:t>создание условий для благотворного сотрудничества и общения с участниками проекта;</a:t>
            </a:r>
          </a:p>
          <a:p>
            <a:r>
              <a:rPr lang="ru-RU" dirty="0"/>
              <a:t>- вызвать эмоциональный отклик на результаты совместного творчества у детей и родителей воспитанников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382" y="3543985"/>
            <a:ext cx="8352928" cy="2585323"/>
          </a:xfrm>
          <a:prstGeom prst="rect">
            <a:avLst/>
          </a:prstGeom>
          <a:solidFill>
            <a:schemeClr val="accent5">
              <a:lumMod val="60000"/>
              <a:lumOff val="40000"/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Итоги проекта:</a:t>
            </a:r>
          </a:p>
          <a:p>
            <a:r>
              <a:rPr lang="ru-RU" dirty="0"/>
              <a:t>У детей сформировались знания о героях боевых действиях в Афганистане и Чечне; появилось желание подражать им, быть такими же смелыми, отважными, сильными и благородными.</a:t>
            </a:r>
          </a:p>
          <a:p>
            <a:r>
              <a:rPr lang="ru-RU" dirty="0"/>
              <a:t>Родители стали активными и заинтересованными участниками проекта через совместную деятельность (подбор фотографий, участие в выставках, рассказы о боевых действия, о подвигах своих товарищей, о своих наградах, экскурсии к памятникам); повысилась заинтересованность родителей в формировании чувства патриотизма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251535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509"/>
            <a:ext cx="3888432" cy="293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509"/>
            <a:ext cx="4441676" cy="280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7278"/>
            <a:ext cx="4248472" cy="29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53644" cy="296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78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320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Пономарева ЛД</cp:lastModifiedBy>
  <cp:revision>42</cp:revision>
  <dcterms:created xsi:type="dcterms:W3CDTF">2023-06-08T08:18:24Z</dcterms:created>
  <dcterms:modified xsi:type="dcterms:W3CDTF">2023-06-13T08:40:21Z</dcterms:modified>
</cp:coreProperties>
</file>