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0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8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2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9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4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0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6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84E1-1FAB-408B-884D-88EF9D4D81E8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3C56-738D-4049-91C9-4315D4BF7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5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Downloads\фоны\02853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9" y="2276872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Коллективные  достижения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32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-dlya-prezentatsij-powerpoint-skachat-besplat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" y="-25559"/>
            <a:ext cx="9138389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307"/>
            <a:ext cx="24018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Documents and Settings\Admin\Рабочий стол\през на сайт\грамоты\Image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2401887" cy="31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Admin\Рабочий стол\през на сайт\грамоты\Image (1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/>
          <a:stretch/>
        </p:blipFill>
        <p:spPr bwMode="auto">
          <a:xfrm>
            <a:off x="6660232" y="3284984"/>
            <a:ext cx="2390593" cy="3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5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рез на сайт\Новая папка\Fon-dlya-prezentatsij-powerpoint-skachat-besplat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" y="-25559"/>
            <a:ext cx="9138389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2015-02-24\Image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287"/>
            <a:ext cx="2189846" cy="313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2015-02-24\Image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50" y="3460304"/>
            <a:ext cx="2440335" cy="323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2015-02-24\Image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79" y="3440358"/>
            <a:ext cx="2308163" cy="31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Pictures\2015-02-24\Image (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77" y="219674"/>
            <a:ext cx="2463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80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</cp:revision>
  <dcterms:created xsi:type="dcterms:W3CDTF">2015-02-20T10:59:58Z</dcterms:created>
  <dcterms:modified xsi:type="dcterms:W3CDTF">2015-02-24T09:25:17Z</dcterms:modified>
</cp:coreProperties>
</file>