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0AA2-100F-4393-9D65-9719F3A362B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F41A-1FD1-4759-A30F-5C1D88A7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8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0AA2-100F-4393-9D65-9719F3A362B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F41A-1FD1-4759-A30F-5C1D88A7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1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0AA2-100F-4393-9D65-9719F3A362B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F41A-1FD1-4759-A30F-5C1D88A7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8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0AA2-100F-4393-9D65-9719F3A362B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F41A-1FD1-4759-A30F-5C1D88A7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9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0AA2-100F-4393-9D65-9719F3A362B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F41A-1FD1-4759-A30F-5C1D88A7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2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0AA2-100F-4393-9D65-9719F3A362B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F41A-1FD1-4759-A30F-5C1D88A7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9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0AA2-100F-4393-9D65-9719F3A362B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F41A-1FD1-4759-A30F-5C1D88A7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9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0AA2-100F-4393-9D65-9719F3A362B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F41A-1FD1-4759-A30F-5C1D88A7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2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0AA2-100F-4393-9D65-9719F3A362B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F41A-1FD1-4759-A30F-5C1D88A7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3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0AA2-100F-4393-9D65-9719F3A362B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F41A-1FD1-4759-A30F-5C1D88A7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0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0AA2-100F-4393-9D65-9719F3A362B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F41A-1FD1-4759-A30F-5C1D88A7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40AA2-100F-4393-9D65-9719F3A362B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F41A-1FD1-4759-A30F-5C1D88A7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фоны\Bankoboev.Ru_vesennii_f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" y="0"/>
            <a:ext cx="9143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764704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Праздники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детском саду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4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рез на сайт\Новая папка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832" y="116632"/>
            <a:ext cx="853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Хорошо, что каждый год к нам приходит Новый год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F:\DSCN15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3599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SCN1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3599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SCN16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48" y="1790419"/>
            <a:ext cx="4680520" cy="351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рез на сайт\Новая папка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9939" y="116632"/>
            <a:ext cx="3964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</a:rPr>
              <a:t>Широкая Масленица</a:t>
            </a:r>
            <a:endParaRPr lang="ru-RU" sz="3200" b="1" i="1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C:\Documents and Settings\Admin\Рабочий стол\през на сайт\Новая папка\SAM_4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1407"/>
            <a:ext cx="3926803" cy="25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през на сайт\Новая папка\SAM_4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3" y="3573016"/>
            <a:ext cx="401649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Рабочий стол\през на сайт\Новая папка\SAM_48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01407"/>
            <a:ext cx="4032448" cy="25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\Рабочий стол\през на сайт\Новая папка\SAM_48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61" y="3573016"/>
            <a:ext cx="406551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рез на сайт\Новая папка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112276"/>
            <a:ext cx="281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Праздник мам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782284"/>
            <a:ext cx="4191819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Documents and Settings\Admin\Рабочий стол\през на сайт\Новая папка\SAM_32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8" y="764704"/>
            <a:ext cx="4050360" cy="268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Рабочий стол\през на сайт\Новая папка\SAM_32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0" y="3854808"/>
            <a:ext cx="4007088" cy="26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Рабочий стол\през на сайт\Новая папка\SAM_32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854807"/>
            <a:ext cx="4191819" cy="26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рез на сайт\Новая папка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021" y="106123"/>
            <a:ext cx="3025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Выпуск в школу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Documents and Settings\Admin\Рабочий стол\през на сайт\Новая папка\SAM_0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1858"/>
            <a:ext cx="403244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през на сайт\Новая папка\SAM_3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30440"/>
            <a:ext cx="4043061" cy="271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Рабочий стол\през на сайт\Новая папка\SAM_40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15" y="3573016"/>
            <a:ext cx="475086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рез на сайт\Новая папка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1297" y="117588"/>
            <a:ext cx="197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День села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Admin\Рабочий стол\през на сайт\Новая папка\SAM_2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86" y="702930"/>
            <a:ext cx="4247627" cy="27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през на сайт\Новая папка\SAM_2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50" y="3717032"/>
            <a:ext cx="4238669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през на сайт\Новая папка\SAM_2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1" y="3717032"/>
            <a:ext cx="4247627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рез на сайт\Новая папка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116632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23 февраля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100PHOTO2\2013-14\SAM_3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5" y="701407"/>
            <a:ext cx="3619222" cy="23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00PHOTO2\2013-14\SAM_3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79" y="701407"/>
            <a:ext cx="3619222" cy="23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00PHOTO2\2013-14\SAM_30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41" y="3284984"/>
            <a:ext cx="4824118" cy="330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9</cp:revision>
  <dcterms:created xsi:type="dcterms:W3CDTF">2015-02-20T10:40:27Z</dcterms:created>
  <dcterms:modified xsi:type="dcterms:W3CDTF">2015-02-25T03:21:39Z</dcterms:modified>
</cp:coreProperties>
</file>