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59" r:id="rId4"/>
    <p:sldId id="262" r:id="rId5"/>
    <p:sldId id="265" r:id="rId6"/>
    <p:sldId id="266" r:id="rId7"/>
    <p:sldId id="269" r:id="rId8"/>
    <p:sldId id="268" r:id="rId9"/>
    <p:sldId id="267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02E27-63FA-4E2F-8FEF-442B37580A77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56147-D4E8-4050-B7D3-27BC1CAA6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8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56147-D4E8-4050-B7D3-27BC1CAA60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5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BE6C-8C65-4BAB-A979-D1D70B1F7CB2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627C-45AB-4C38-BBBC-6C65C36E3C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BE6C-8C65-4BAB-A979-D1D70B1F7CB2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627C-45AB-4C38-BBBC-6C65C36E3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BE6C-8C65-4BAB-A979-D1D70B1F7CB2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627C-45AB-4C38-BBBC-6C65C36E3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BE6C-8C65-4BAB-A979-D1D70B1F7CB2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627C-45AB-4C38-BBBC-6C65C36E3C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BE6C-8C65-4BAB-A979-D1D70B1F7CB2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627C-45AB-4C38-BBBC-6C65C36E3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BE6C-8C65-4BAB-A979-D1D70B1F7CB2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627C-45AB-4C38-BBBC-6C65C36E3C4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BE6C-8C65-4BAB-A979-D1D70B1F7CB2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627C-45AB-4C38-BBBC-6C65C36E3C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BE6C-8C65-4BAB-A979-D1D70B1F7CB2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627C-45AB-4C38-BBBC-6C65C36E3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BE6C-8C65-4BAB-A979-D1D70B1F7CB2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627C-45AB-4C38-BBBC-6C65C36E3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BE6C-8C65-4BAB-A979-D1D70B1F7CB2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627C-45AB-4C38-BBBC-6C65C36E3C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BE6C-8C65-4BAB-A979-D1D70B1F7CB2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627C-45AB-4C38-BBBC-6C65C36E3C4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0BBE6C-8C65-4BAB-A979-D1D70B1F7CB2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87627C-45AB-4C38-BBBC-6C65C36E3C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Downloads\46259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35454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5118" y="2420888"/>
            <a:ext cx="74252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Внешняя и внутренняя среда </a:t>
            </a:r>
          </a:p>
          <a:p>
            <a:pPr algn="ctr"/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детского сада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890" y="343892"/>
            <a:ext cx="6045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МАОУ «</a:t>
            </a:r>
            <a:r>
              <a:rPr lang="ru-RU" dirty="0" err="1" smtClean="0">
                <a:latin typeface="Comic Sans MS" panose="030F0702030302020204" pitchFamily="66" charset="0"/>
              </a:rPr>
              <a:t>Малышенская</a:t>
            </a:r>
            <a:r>
              <a:rPr lang="ru-RU" dirty="0" smtClean="0">
                <a:latin typeface="Comic Sans MS" panose="030F0702030302020204" pitchFamily="66" charset="0"/>
              </a:rPr>
              <a:t> СОШ» </a:t>
            </a: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структурное подразделение детский сад «Ласточка»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  <a:p>
            <a:pPr algn="ctr"/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7" y="61424"/>
            <a:ext cx="773611" cy="63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6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през на сайт\Малышенка  д.с Ласточка\оформление групп\image-17-08-14-11-59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8" y="322800"/>
            <a:ext cx="2880320" cy="37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през на сайт\Малышенка  д.с Ласточка\оформление групп\IMG_0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2800"/>
            <a:ext cx="2880320" cy="37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DCIM\100PHOTO\SAM_48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34019"/>
            <a:ext cx="3678216" cy="25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102___08\IMG_06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24" y="4234019"/>
            <a:ext cx="3678216" cy="25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577"/>
            <a:ext cx="3960440" cy="282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05" y="165577"/>
            <a:ext cx="4177608" cy="282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67360" y="6366815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Наш любимый детский сад</a:t>
            </a:r>
            <a:endParaRPr lang="ru-RU" dirty="0"/>
          </a:p>
        </p:txBody>
      </p:sp>
      <p:pic>
        <p:nvPicPr>
          <p:cNvPr id="6" name="Picture 3" descr="C:\Documents and Settings\Admin\Рабочий стол\фото14\IMG_05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/>
          <a:stretch/>
        </p:blipFill>
        <p:spPr bwMode="auto">
          <a:xfrm>
            <a:off x="526781" y="3219840"/>
            <a:ext cx="3973211" cy="307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41" y="3072034"/>
            <a:ext cx="2612673" cy="347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то14\IMG_0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3" y="188640"/>
            <a:ext cx="4904291" cy="337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62635" y="185931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Уголок леса</a:t>
            </a:r>
            <a:endParaRPr lang="ru-RU" dirty="0"/>
          </a:p>
        </p:txBody>
      </p:sp>
      <p:pic>
        <p:nvPicPr>
          <p:cNvPr id="2051" name="Picture 3" descr="C:\Documents and Settings\Admin\Рабочий стол\фото14\IMG_05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r="12679"/>
          <a:stretch/>
        </p:blipFill>
        <p:spPr bwMode="auto">
          <a:xfrm>
            <a:off x="5292080" y="1511277"/>
            <a:ext cx="2178217" cy="20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Downloads\image-13-06-14-07-40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75"/>
          <a:stretch/>
        </p:blipFill>
        <p:spPr bwMode="auto">
          <a:xfrm>
            <a:off x="6847621" y="200206"/>
            <a:ext cx="2168455" cy="207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фото14\IMG_05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12" y="3645024"/>
            <a:ext cx="4541323" cy="29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5661248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Альпийская горка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9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ото14\IMG_0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44" y="3731123"/>
            <a:ext cx="3639492" cy="256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фото14\IMG_05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61" y="3731123"/>
            <a:ext cx="3631237" cy="252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634997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Птичий двор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631477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Пчелиная семья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1"/>
            <a:ext cx="5145457" cy="350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6244" y="1772816"/>
            <a:ext cx="201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Сельский дворик</a:t>
            </a:r>
          </a:p>
        </p:txBody>
      </p:sp>
    </p:spTree>
    <p:extLst>
      <p:ext uri="{BB962C8B-B14F-4D97-AF65-F5344CB8AC3E}">
        <p14:creationId xmlns:p14="http://schemas.microsoft.com/office/powerpoint/2010/main" val="10211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ото14\IMG_05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2" y="260648"/>
            <a:ext cx="4125904" cy="29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69316" y="1420131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Сказочное царство</a:t>
            </a:r>
            <a:endParaRPr lang="ru-RU" dirty="0"/>
          </a:p>
        </p:txBody>
      </p:sp>
      <p:pic>
        <p:nvPicPr>
          <p:cNvPr id="6148" name="Picture 4" descr="C:\Documents and Settings\Admin\Мои документы\Downloads\image-13-06-14-07-40-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93" y="260648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Admin\Мои документы\Downloads\13-06-2014_17-47-42\image-13-06-14-07-46-4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6842" r="-1215" b="30505"/>
          <a:stretch/>
        </p:blipFill>
        <p:spPr bwMode="auto">
          <a:xfrm>
            <a:off x="4672548" y="3525617"/>
            <a:ext cx="4199727" cy="298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" y="3573016"/>
            <a:ext cx="4125904" cy="294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61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4943" y="188640"/>
            <a:ext cx="56541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Группа «Карапузы»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098" name="Picture 2" descr="F:\DCIM\100PHOTO\SAM_4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52094"/>
            <a:ext cx="4104456" cy="24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DCIM\100PHOTO\SAM_4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74" y="1052094"/>
            <a:ext cx="3935048" cy="24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DCIM\100PHOTO\SAM_48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81" y="3861048"/>
            <a:ext cx="40249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3" y="188640"/>
            <a:ext cx="56166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Группа «Ромашки»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F:\DCIM\100PHOTO\SAM_4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24742"/>
            <a:ext cx="4089551" cy="24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CIM\100PHOTO\SAM_44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716014" y="3861047"/>
            <a:ext cx="4104455" cy="24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DCIM\100PHOTO\SAM_4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61048"/>
            <a:ext cx="4032448" cy="24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DCIM\100PHOTO\SAM_44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3"/>
            <a:ext cx="4104455" cy="24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2984" y="188640"/>
            <a:ext cx="47580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effectLst/>
              </a:rPr>
              <a:t>Группа «Сказка»</a:t>
            </a:r>
            <a:endParaRPr lang="ru-RU" sz="4400" b="1" cap="none" spc="0" dirty="0">
              <a:ln/>
              <a:effectLst/>
            </a:endParaRPr>
          </a:p>
        </p:txBody>
      </p:sp>
      <p:pic>
        <p:nvPicPr>
          <p:cNvPr id="2050" name="Picture 2" descr="F:\DCIM\100PHOTO\SAM_4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73226"/>
            <a:ext cx="3479738" cy="232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CIM\100PHOTO\SAM_4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2" y="3640381"/>
            <a:ext cx="3719176" cy="243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0PHOTO\SAM_4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0380"/>
            <a:ext cx="3748487" cy="243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оф доу\среда\SAM_39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869456" cy="284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6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068958"/>
            <a:ext cx="32800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effectLst/>
              </a:rPr>
              <a:t>Музыкальный зал</a:t>
            </a:r>
            <a:endParaRPr lang="ru-RU" sz="2800" b="1" cap="none" spc="0" dirty="0">
              <a:ln/>
              <a:effectLst/>
            </a:endParaRPr>
          </a:p>
        </p:txBody>
      </p:sp>
      <p:pic>
        <p:nvPicPr>
          <p:cNvPr id="1026" name="Picture 2" descr="F:\DCIM\100PHOTO\SAM_4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3920"/>
            <a:ext cx="4552177" cy="25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PHOTO\SAM_4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1" y="3592178"/>
            <a:ext cx="3752631" cy="23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00PHOTO\SAM_48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92178"/>
            <a:ext cx="3651759" cy="23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26049" y="6093296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/>
                <a:solidFill>
                  <a:prstClr val="black"/>
                </a:solidFill>
              </a:rPr>
              <a:t>Спальная</a:t>
            </a:r>
            <a:endParaRPr lang="ru-RU" sz="2800" b="1" dirty="0">
              <a:ln/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1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934</TotalTime>
  <Words>51</Words>
  <Application>Microsoft Office PowerPoint</Application>
  <PresentationFormat>Экран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Смотр-конкурс   по благоустройству территорий дошкольных общеобразовательных учреждений </dc:title>
  <dc:creator>Admin</dc:creator>
  <cp:lastModifiedBy>User</cp:lastModifiedBy>
  <cp:revision>40</cp:revision>
  <dcterms:created xsi:type="dcterms:W3CDTF">2014-08-08T14:04:21Z</dcterms:created>
  <dcterms:modified xsi:type="dcterms:W3CDTF">2015-02-24T06:20:13Z</dcterms:modified>
</cp:coreProperties>
</file>