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89" r:id="rId6"/>
    <p:sldId id="290" r:id="rId7"/>
    <p:sldId id="286" r:id="rId8"/>
    <p:sldId id="260" r:id="rId9"/>
    <p:sldId id="283" r:id="rId10"/>
    <p:sldId id="287" r:id="rId11"/>
    <p:sldId id="291" r:id="rId12"/>
    <p:sldId id="261" r:id="rId13"/>
    <p:sldId id="262" r:id="rId14"/>
    <p:sldId id="263" r:id="rId15"/>
    <p:sldId id="266" r:id="rId16"/>
    <p:sldId id="267" r:id="rId17"/>
    <p:sldId id="272" r:id="rId18"/>
    <p:sldId id="288" r:id="rId19"/>
    <p:sldId id="292" r:id="rId20"/>
    <p:sldId id="273" r:id="rId21"/>
    <p:sldId id="275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7" autoAdjust="0"/>
  </p:normalViewPr>
  <p:slideViewPr>
    <p:cSldViewPr>
      <p:cViewPr varScale="1">
        <p:scale>
          <a:sx n="70" d="100"/>
          <a:sy n="70" d="100"/>
        </p:scale>
        <p:origin x="-13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02543-53C9-4418-95EC-683C02E23AA3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20BB2-3633-478F-8FED-5B14898295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509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 наш веселый детский сад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говорим с теплом: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годом год для всех ребят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открыт он словно дом!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шалунов и непосед,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Хитрюг, озорников.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Здесь завтрак, ужин и обед,                                    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Забота и любовь!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Здесь научат всех играть,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Лепить и мастерить,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песни петь, и танцевать,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Воспитанными быть!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детками ведь глаз да глаз,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Ведь  пошалить не прочь…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любим каждого из них 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сына или дочь!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505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рисуем и читаем,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игры разные играем.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724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Любим спорт, и физкультуру,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Бережем свою фигуру.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246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дружно все в кровать,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 положено всем спать!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882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Научились одеваться,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Пусть не так, наоборот.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зато мы сами, сами.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Лучше будет с каждым днем!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371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 а если кто обидит,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Андрейку позовем.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Быстро он вопрос уладит,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Пожалеет и погладит.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302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полдника ребята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 любят поиграть.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164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паровозик, и в автобус,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из нас скорей спешат.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183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Любим петь мы и плясать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356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Умеем книжки все читать.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868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Строим башенки и дом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984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Мама ходит на работу,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у папы много дел.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Значит надо, что бы кто-то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детишками смотрел!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для этого у нас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 любимый детский сад.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001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потом все отдохнем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135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конечно маму ждем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853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Пока ребяток всех мы ждем,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Дружно песенки поем,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585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Кормим кукол, строим дом,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общем весело живем!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320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как вместе соберемся,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зарядкою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займемся!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096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 с болезнями не знаться,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Зарядкой нужно заниматься!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612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Утром солнышко в окошко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Смотрит, улыбается,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Дети взяли в руки ложки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Завтрак начинается!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142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завтрака, друзья,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Процедура важная: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Дружно на горшки идем,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Звонко песенки поем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192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Чисто моем ручки, рот,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 не болел живот!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0BB2-3633-478F-8FED-5B14898295E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257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81" r:id="rId19"/>
    <p:sldLayoutId id="2147483682" r:id="rId20"/>
    <p:sldLayoutId id="2147483683" r:id="rId21"/>
    <p:sldLayoutId id="2147483687" r:id="rId22"/>
    <p:sldLayoutId id="2147483688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</p:sldLayoutIdLst>
  <p:transition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29190" y="1357298"/>
            <a:ext cx="3486120" cy="328614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Адаптация ребенка </a:t>
            </a:r>
            <a:b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к детскому саду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26" name="Picture 2" descr="E:\непоседы\78f0220bec4b.jpg"/>
          <p:cNvPicPr>
            <a:picLocks noChangeAspect="1" noChangeArrowheads="1"/>
          </p:cNvPicPr>
          <p:nvPr/>
        </p:nvPicPr>
        <p:blipFill>
          <a:blip r:embed="rId3"/>
          <a:srcRect r="50128" b="49545"/>
          <a:stretch>
            <a:fillRect/>
          </a:stretch>
        </p:blipFill>
        <p:spPr bwMode="auto">
          <a:xfrm>
            <a:off x="357158" y="500042"/>
            <a:ext cx="4071966" cy="579472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юбилей 20 лет\DSCN0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14488"/>
            <a:ext cx="4738689" cy="3554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F:\юбилей 20 лет\DSCN04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214290"/>
            <a:ext cx="4286248" cy="32146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F:\юбилей 20 лет\DSCN04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429000"/>
            <a:ext cx="4286248" cy="32146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юбилей 20 лет\DSCN0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381499" cy="3286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F:\юбилей 20 лет\DSCN04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42852"/>
            <a:ext cx="4190998" cy="3143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F:\юбилей 20 лет\DSCN04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500438"/>
            <a:ext cx="4286248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F:\юбилей 20 лет\DSCN04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500438"/>
            <a:ext cx="4190997" cy="3143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юбилей 20 лет\DSCN03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000528" cy="30002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isometricOffAxis1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3" name="Picture 3" descr="F:\юбилей 20 лет\DSCN0399.JPG"/>
          <p:cNvPicPr>
            <a:picLocks noChangeAspect="1" noChangeArrowheads="1"/>
          </p:cNvPicPr>
          <p:nvPr/>
        </p:nvPicPr>
        <p:blipFill>
          <a:blip r:embed="rId4" cstate="print"/>
          <a:srcRect t="7062"/>
          <a:stretch>
            <a:fillRect/>
          </a:stretch>
        </p:blipFill>
        <p:spPr bwMode="auto">
          <a:xfrm>
            <a:off x="4214810" y="357166"/>
            <a:ext cx="4189407" cy="28204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isometricOffAxis1Right">
              <a:rot lat="21165255" lon="19492300" rev="21413928"/>
            </a:camera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4" name="Picture 4" descr="F:\юбилей 20 лет\DSCN0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357562"/>
            <a:ext cx="4189407" cy="31418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isometricOffAxis1Right">
              <a:rot lat="20579995" lon="20039998" rev="0"/>
            </a:camera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5" name="Picture 5" descr="F:\DSCN00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3" y="3643314"/>
            <a:ext cx="4000527" cy="29448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isometricOffAxis1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юбилей 20 лет\DSCN0401.JPG"/>
          <p:cNvPicPr>
            <a:picLocks noChangeAspect="1" noChangeArrowheads="1"/>
          </p:cNvPicPr>
          <p:nvPr/>
        </p:nvPicPr>
        <p:blipFill>
          <a:blip r:embed="rId3" cstate="print"/>
          <a:srcRect r="15494"/>
          <a:stretch>
            <a:fillRect/>
          </a:stretch>
        </p:blipFill>
        <p:spPr bwMode="auto">
          <a:xfrm>
            <a:off x="142844" y="142852"/>
            <a:ext cx="3929090" cy="3486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F:\юбилей 20 лет\DSCN04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85728"/>
            <a:ext cx="4070272" cy="3052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F:\юбилей 20 лет\DSCN0403.JPG"/>
          <p:cNvPicPr>
            <a:picLocks noChangeAspect="1" noChangeArrowheads="1"/>
          </p:cNvPicPr>
          <p:nvPr/>
        </p:nvPicPr>
        <p:blipFill>
          <a:blip r:embed="rId5" cstate="print"/>
          <a:srcRect t="23862"/>
          <a:stretch>
            <a:fillRect/>
          </a:stretch>
        </p:blipFill>
        <p:spPr bwMode="auto">
          <a:xfrm>
            <a:off x="2500298" y="3714752"/>
            <a:ext cx="5189539" cy="2963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юбилей 20 лет\DSCN0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9" y="285728"/>
            <a:ext cx="4870773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1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F:\юбилей 20 лет\DSCN04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2857496"/>
            <a:ext cx="5118133" cy="3838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F:\юбилей 20 лет\DSCN0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юбилей 20 лет\DSCN0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юбилей 20 лет\DSCN0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юбилей 20 лет\DSCN0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юбилей 20 лет\DSCN0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юбилей 20 лет\DSCN03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01638" y="-301625"/>
            <a:ext cx="9948863" cy="746125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юбилей 20 лет\DSCN04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юбилей 20 лет\DSCN0467.JPG"/>
          <p:cNvPicPr>
            <a:picLocks noChangeAspect="1" noChangeArrowheads="1"/>
          </p:cNvPicPr>
          <p:nvPr/>
        </p:nvPicPr>
        <p:blipFill>
          <a:blip r:embed="rId3" cstate="print"/>
          <a:srcRect r="9524"/>
          <a:stretch>
            <a:fillRect/>
          </a:stretch>
        </p:blipFill>
        <p:spPr bwMode="auto">
          <a:xfrm>
            <a:off x="285720" y="357166"/>
            <a:ext cx="4071934" cy="6000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F:\юбилей 20 лет\DSCN0470.JPG"/>
          <p:cNvPicPr>
            <a:picLocks noChangeAspect="1" noChangeArrowheads="1"/>
          </p:cNvPicPr>
          <p:nvPr/>
        </p:nvPicPr>
        <p:blipFill>
          <a:blip r:embed="rId4" cstate="print"/>
          <a:srcRect l="6202"/>
          <a:stretch>
            <a:fillRect/>
          </a:stretch>
        </p:blipFill>
        <p:spPr bwMode="auto">
          <a:xfrm>
            <a:off x="4643438" y="285728"/>
            <a:ext cx="4321981" cy="6143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2859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Спасибо за внимание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</a:b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юбилей 20 лет\DSCN03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01638" y="-301625"/>
            <a:ext cx="9948863" cy="746125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юбилей 20 лет\DSCN0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01638" y="-301625"/>
            <a:ext cx="9948863" cy="746125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юбилей 20 лет\DSCN0450.JPG"/>
          <p:cNvPicPr>
            <a:picLocks noChangeAspect="1" noChangeArrowheads="1"/>
          </p:cNvPicPr>
          <p:nvPr/>
        </p:nvPicPr>
        <p:blipFill>
          <a:blip r:embed="rId3" cstate="print"/>
          <a:srcRect t="13559"/>
          <a:stretch>
            <a:fillRect/>
          </a:stretch>
        </p:blipFill>
        <p:spPr bwMode="auto">
          <a:xfrm>
            <a:off x="142844" y="214290"/>
            <a:ext cx="8815363" cy="6357982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F:\юбилей 20 лет\DSCN04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096" y="142852"/>
            <a:ext cx="8667778" cy="6500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юбилей 20 лет\DSCN0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3905245" cy="2928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F:\юбилей 20 лет\DSCN0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42852"/>
            <a:ext cx="4071934" cy="3053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F:\юбилей 20 лет\DSCN04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571876"/>
            <a:ext cx="4000496" cy="3000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F:\юбилей 20 лет\DSCN04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357562"/>
            <a:ext cx="4095747" cy="3071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юбилей 20 лет\DSCN03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786874" cy="6589804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юбилей 20 лет\DSCN0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0000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</TotalTime>
  <Words>328</Words>
  <Application>Microsoft Office PowerPoint</Application>
  <PresentationFormat>Экран (4:3)</PresentationFormat>
  <Paragraphs>85</Paragraphs>
  <Slides>22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Адаптация ребенка  к детскому саду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Спасибо за внимание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26</cp:revision>
  <dcterms:created xsi:type="dcterms:W3CDTF">2012-12-06T05:13:43Z</dcterms:created>
  <dcterms:modified xsi:type="dcterms:W3CDTF">2014-12-18T00:32:43Z</dcterms:modified>
</cp:coreProperties>
</file>