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1" r:id="rId5"/>
    <p:sldId id="272" r:id="rId6"/>
    <p:sldId id="276" r:id="rId7"/>
    <p:sldId id="273" r:id="rId8"/>
    <p:sldId id="262" r:id="rId9"/>
    <p:sldId id="263" r:id="rId10"/>
    <p:sldId id="270" r:id="rId11"/>
    <p:sldId id="264" r:id="rId12"/>
    <p:sldId id="265" r:id="rId13"/>
    <p:sldId id="266" r:id="rId14"/>
    <p:sldId id="274" r:id="rId15"/>
    <p:sldId id="275" r:id="rId16"/>
    <p:sldId id="267" r:id="rId17"/>
    <p:sldId id="268" r:id="rId18"/>
    <p:sldId id="278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80" autoAdjust="0"/>
  </p:normalViewPr>
  <p:slideViewPr>
    <p:cSldViewPr>
      <p:cViewPr varScale="1">
        <p:scale>
          <a:sx n="100" d="100"/>
          <a:sy n="100" d="100"/>
        </p:scale>
        <p:origin x="19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AE058-52DF-43E0-B184-5E572201C6AB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07EBA-1CA2-4C74-A0FA-B594B3F45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07EBA-1CA2-4C74-A0FA-B594B3F456D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07EBA-1CA2-4C74-A0FA-B594B3F456D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07EBA-1CA2-4C74-A0FA-B594B3F456D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07EBA-1CA2-4C74-A0FA-B594B3F456D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07EBA-1CA2-4C74-A0FA-B594B3F456D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07EBA-1CA2-4C74-A0FA-B594B3F456D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07EBA-1CA2-4C74-A0FA-B594B3F456D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07EBA-1CA2-4C74-A0FA-B594B3F456D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07EBA-1CA2-4C74-A0FA-B594B3F456D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07EBA-1CA2-4C74-A0FA-B594B3F456D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07EBA-1CA2-4C74-A0FA-B594B3F456D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07EBA-1CA2-4C74-A0FA-B594B3F456D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07EBA-1CA2-4C74-A0FA-B594B3F456D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07EBA-1CA2-4C74-A0FA-B594B3F456D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07EBA-1CA2-4C74-A0FA-B594B3F456D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07EBA-1CA2-4C74-A0FA-B594B3F456D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sr63.ru/blog/kakie-dokumenty-po-oxrane-truda-dolzhny-byt-v-kazhdom-dou/admi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41867947_10-damion-club-p-fon-dlya-prezentatsii-po-okhrane-truda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928802"/>
            <a:ext cx="89289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Охрана труда </a:t>
            </a:r>
          </a:p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в детском саду </a:t>
            </a:r>
            <a:endParaRPr lang="ru-RU" sz="4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4800" b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dirty="0" smtClean="0">
                <a:latin typeface="Arial" pitchFamily="34" charset="0"/>
                <a:cs typeface="Arial" pitchFamily="34" charset="0"/>
              </a:rPr>
              <a:t>заведующая д/с №3 «Вишенка»,</a:t>
            </a:r>
          </a:p>
          <a:p>
            <a:pPr algn="r"/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Е.П.Парсаева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41867947_10-damion-club-p-fon-dlya-prezentatsii-po-okhrane-truda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57256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1357298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                              </a:t>
            </a:r>
            <a:endParaRPr 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7158" y="0"/>
            <a:ext cx="850112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4000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85728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«Журнал регистрации инструктажа по охране труда на рабочем месте»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1428736"/>
          <a:ext cx="8572562" cy="4917760"/>
        </p:xfrm>
        <a:graphic>
          <a:graphicData uri="http://schemas.openxmlformats.org/drawingml/2006/table">
            <a:tbl>
              <a:tblPr/>
              <a:tblGrid>
                <a:gridCol w="1880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7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8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53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Подпись</a:t>
                      </a: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Стажировка на рабочем месте</a:t>
                      </a: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05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Инструктирующего</a:t>
                      </a: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Инструктируемого</a:t>
                      </a: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смен </a:t>
                      </a: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(с </a:t>
                      </a:r>
                      <a:r>
                        <a:rPr lang="ru-RU" sz="1600" u="sng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 	  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</a:t>
                      </a:r>
                      <a:r>
                        <a:rPr lang="ru-RU" sz="1600" u="sng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 	  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)</a:t>
                      </a: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Стажировку</a:t>
                      </a: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прошел (подпись)</a:t>
                      </a: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Знания проверил, допуск к работе произвел (подпись, дата допуска к самостоятельной работе)</a:t>
                      </a: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3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Парсаева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273" marR="12273" marT="124480" marB="124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Иванова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273" marR="12273" marT="124480" marB="124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273" marR="12273" marT="124480" marB="124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273" marR="12273" marT="124480" marB="124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273" marR="12273" marT="124480" marB="1244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5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5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5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5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5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6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6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2273" marR="12273" marT="124480" marB="1244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41867947_10-damion-club-p-fon-dlya-prezentatsii-po-okhrane-truda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57256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1357298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                              </a:t>
            </a:r>
            <a:endParaRPr 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7158" y="0"/>
            <a:ext cx="8501122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1000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85728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«Журнал выдачи инструкций по охране труда»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1" y="1340766"/>
          <a:ext cx="8712967" cy="5315302"/>
        </p:xfrm>
        <a:graphic>
          <a:graphicData uri="http://schemas.openxmlformats.org/drawingml/2006/table">
            <a:tbl>
              <a:tblPr/>
              <a:tblGrid>
                <a:gridCol w="484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6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3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8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4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28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r>
                        <a:rPr lang="ru-RU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 выдачи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Обозначение (номер) инструкции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инструкции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выданных экземпляров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Ф.И.О. и должность получателя инструкции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Подпись получателя инструкции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13.03.2023</a:t>
                      </a: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Инструкция по охране труда для воспитателя</a:t>
                      </a: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Иванова Ирина Петровна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Иванова</a:t>
                      </a: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13.03.2023</a:t>
                      </a: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Инструкция по охране труда при организации занятий с воспитанниками</a:t>
                      </a: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Иванова Ирина Петровна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Иванова</a:t>
                      </a: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13.03.2023</a:t>
                      </a: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Сезонная инструкция по охране жизни и здоровья детей в весенний период</a:t>
                      </a: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Иванова Ирина Петровна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Иванова</a:t>
                      </a: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41867947_10-damion-club-p-fon-dlya-prezentatsii-po-okhrane-truda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57256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1357298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                              </a:t>
            </a:r>
            <a:endParaRPr 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7158" y="0"/>
            <a:ext cx="850112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7166"/>
            <a:ext cx="8572560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Обучение работников</a:t>
            </a:r>
          </a:p>
          <a:p>
            <a:pPr algn="ctr"/>
            <a:endParaRPr lang="ru-RU" sz="900" dirty="0" smtClean="0"/>
          </a:p>
          <a:p>
            <a:pPr algn="ctr"/>
            <a:r>
              <a:rPr 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Порядок обучения регламентируется Постановлением Правительства РФ от 24 декабря 2021 года №2464 «О порядке обучения по охране труда и проверки знания требований охраны труда» </a:t>
            </a:r>
          </a:p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2357430"/>
            <a:ext cx="2214578" cy="1057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Инструктажи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8992" y="2357430"/>
            <a:ext cx="2214578" cy="1057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Обучение по использованию СИЗ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43636" y="2357430"/>
            <a:ext cx="2214578" cy="1057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Обучение по оказанию первой медицинской помощи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28794" y="4143380"/>
            <a:ext cx="2143140" cy="1057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Обучение по охране труда по 3 программам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2066" y="4143380"/>
            <a:ext cx="2214578" cy="1057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Стажировка на рабочем месте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857488" y="292893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643570" y="300037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357686" y="464344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8429652" y="292893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41867947_10-damion-club-p-fon-dlya-prezentatsii-po-okhrane-truda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57256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1357298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                              </a:t>
            </a:r>
            <a:endParaRPr 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7158" y="0"/>
            <a:ext cx="850112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0"/>
            <a:ext cx="65008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Осмотр игровых площадок</a:t>
            </a:r>
          </a:p>
          <a:p>
            <a:pPr algn="ctr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C:\Users\User\Desktop\Скан документов\2023-03-15_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42910" y="857232"/>
            <a:ext cx="3357586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C:\Users\User\Desktop\Скан документов\2023-03-15_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997552" y="2646258"/>
            <a:ext cx="3506614" cy="435771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57422" y="714356"/>
            <a:ext cx="4438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Регулярный визуальный осмотр </a:t>
            </a:r>
            <a:endParaRPr lang="ru-RU" sz="2000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41867947_10-damion-club-p-fon-dlya-prezentatsii-po-okhrane-truda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57256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1357298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                              </a:t>
            </a:r>
            <a:endParaRPr 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7158" y="0"/>
            <a:ext cx="850112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214290"/>
            <a:ext cx="65008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Функциональный осмотр </a:t>
            </a:r>
          </a:p>
          <a:p>
            <a:pPr algn="ctr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 descr="C:\Users\User\Desktop\Скан документов\2023-03-15_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50052" y="178586"/>
            <a:ext cx="3286146" cy="4357686"/>
          </a:xfrm>
          <a:prstGeom prst="rect">
            <a:avLst/>
          </a:prstGeom>
          <a:noFill/>
        </p:spPr>
      </p:pic>
      <p:pic>
        <p:nvPicPr>
          <p:cNvPr id="43011" name="Picture 3" descr="C:\Users\User\Desktop\Скан документов\2023-03-15_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4323" y="2755966"/>
            <a:ext cx="3208080" cy="4411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41867947_10-damion-club-p-fon-dlya-prezentatsii-po-okhrane-truda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57256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1357298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                              </a:t>
            </a:r>
            <a:endParaRPr 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7158" y="0"/>
            <a:ext cx="850112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214290"/>
            <a:ext cx="65008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Ежегодный основной  осмотр </a:t>
            </a:r>
          </a:p>
          <a:p>
            <a:pPr algn="ctr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C:\Users\User\Desktop\Скан документов\2023-03-15_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016" y="928670"/>
            <a:ext cx="3844669" cy="5524517"/>
          </a:xfrm>
          <a:prstGeom prst="rect">
            <a:avLst/>
          </a:prstGeom>
          <a:noFill/>
        </p:spPr>
      </p:pic>
      <p:pic>
        <p:nvPicPr>
          <p:cNvPr id="44035" name="Picture 3" descr="C:\Users\User\Desktop\Скан документов\2023-03-15_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930928"/>
            <a:ext cx="3714776" cy="5569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41867947_10-damion-club-p-fon-dlya-prezentatsii-po-okhrane-truda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57256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1357298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                              </a:t>
            </a:r>
            <a:endParaRPr 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7158" y="0"/>
            <a:ext cx="850112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85728"/>
            <a:ext cx="8501122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Выход детей за пределы детского сада</a:t>
            </a:r>
          </a:p>
          <a:p>
            <a:pPr algn="ctr"/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Согласие родителей  (законных представителей) на выход  несовершеннолетних за территорию детского сада</a:t>
            </a:r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/>
          </a:p>
        </p:txBody>
      </p:sp>
      <p:pic>
        <p:nvPicPr>
          <p:cNvPr id="2" name="Picture 2" descr="C:\Users\User\Desktop\Скан документов\2023-03-14_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143109" y="714357"/>
            <a:ext cx="4857782" cy="6715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41867947_10-damion-club-p-fon-dlya-prezentatsii-po-okhrane-truda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57256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1357298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                              </a:t>
            </a:r>
            <a:endParaRPr 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7158" y="0"/>
            <a:ext cx="850112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85728"/>
            <a:ext cx="8501122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900" dirty="0" smtClean="0"/>
          </a:p>
          <a:p>
            <a:pPr algn="ctr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Приказ о выходе детей за пределы детского сада</a:t>
            </a:r>
          </a:p>
          <a:p>
            <a:pPr>
              <a:buFontTx/>
              <a:buChar char="-"/>
            </a:pPr>
            <a:endParaRPr lang="ru-RU" sz="1600" dirty="0" smtClean="0"/>
          </a:p>
          <a:p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/>
          </a:p>
        </p:txBody>
      </p:sp>
      <p:pic>
        <p:nvPicPr>
          <p:cNvPr id="2050" name="Picture 2" descr="C:\Users\User\Desktop\Скан документов\2023-03-14_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973316"/>
            <a:ext cx="4143404" cy="5697392"/>
          </a:xfrm>
          <a:prstGeom prst="rect">
            <a:avLst/>
          </a:prstGeom>
          <a:noFill/>
        </p:spPr>
      </p:pic>
      <p:pic>
        <p:nvPicPr>
          <p:cNvPr id="2051" name="Picture 3" descr="C:\Users\User\Desktop\Скан документов\2023-03-14_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979020"/>
            <a:ext cx="4000528" cy="5646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41867947_10-damion-club-p-fon-dlya-prezentatsii-po-okhrane-truda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57256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1357298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                              </a:t>
            </a:r>
            <a:endParaRPr 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7158" y="0"/>
            <a:ext cx="850112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85728"/>
            <a:ext cx="850112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9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Журнал регистрации выхода (выезда) детей за пределы территории Отделения МАДОУ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Голышмановский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ЦРР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/сад № 4 «Ёлочка» ЦРР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/с № 3 «Вишенка»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3528" y="1556789"/>
          <a:ext cx="8496944" cy="5094400"/>
        </p:xfrm>
        <a:graphic>
          <a:graphicData uri="http://schemas.openxmlformats.org/drawingml/2006/table">
            <a:tbl>
              <a:tblPr/>
              <a:tblGrid>
                <a:gridCol w="525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2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53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76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Место назначения (адрес) способ передвижения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Количество детей, номер группы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Ответственный за выход детей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Время выхода из ДОУ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Сопровождающие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Время возращения в ДОУ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Подпись ответственного за выход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41867947_10-damion-club-p-fon-dlya-prezentatsii-po-okhrane-truda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57256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1357298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                              </a:t>
            </a:r>
            <a:endParaRPr 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7158" y="0"/>
            <a:ext cx="850112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85729"/>
            <a:ext cx="84296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900" dirty="0" smtClean="0"/>
          </a:p>
          <a:p>
            <a:pPr algn="ctr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Внеплановый </a:t>
            </a:r>
            <a:r>
              <a:rPr lang="ru-RU" sz="2000" b="1" u="sng" smtClean="0">
                <a:latin typeface="Arial" pitchFamily="34" charset="0"/>
                <a:cs typeface="Arial" pitchFamily="34" charset="0"/>
              </a:rPr>
              <a:t>инструктаж </a:t>
            </a:r>
            <a:endParaRPr lang="ru-RU" sz="2000" b="1" u="sng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20" y="1071546"/>
          <a:ext cx="8643999" cy="5337112"/>
        </p:xfrm>
        <a:graphic>
          <a:graphicData uri="http://schemas.openxmlformats.org/drawingml/2006/table">
            <a:tbl>
              <a:tblPr/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77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9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66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28348">
                <a:tc>
                  <a:txBody>
                    <a:bodyPr/>
                    <a:lstStyle/>
                    <a:p>
                      <a:pPr indent="-952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 проведения инструктажа</a:t>
                      </a:r>
                    </a:p>
                  </a:txBody>
                  <a:tcPr marL="11683" marR="11683" marT="118499" marB="1184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Фамилия,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имя, отчество (при наличии) инструктируемого</a:t>
                      </a:r>
                    </a:p>
                  </a:txBody>
                  <a:tcPr marL="11683" marR="11683" marT="118499" marB="1184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Профессия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(должность) инструктируемого</a:t>
                      </a:r>
                    </a:p>
                  </a:txBody>
                  <a:tcPr marL="11683" marR="11683" marT="118499" marB="1184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Число, месяц и год рождения инструктируемого</a:t>
                      </a:r>
                    </a:p>
                  </a:txBody>
                  <a:tcPr marL="11683" marR="11683" marT="118499" marB="1184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инструктажа (первичный, повторный, внеплановый, целевой)</a:t>
                      </a:r>
                    </a:p>
                  </a:txBody>
                  <a:tcPr marL="11683" marR="11683" marT="118499" marB="1184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Причина проведения инструктажа (внепланового, целевого)</a:t>
                      </a:r>
                    </a:p>
                  </a:txBody>
                  <a:tcPr marL="11683" marR="11683" marT="118499" marB="1184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Фамилия, имя, отчество, профессия (должность) инструктирующего</a:t>
                      </a:r>
                    </a:p>
                  </a:txBody>
                  <a:tcPr marL="11683" marR="11683" marT="118499" marB="1184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384">
                <a:tc>
                  <a:txBody>
                    <a:bodyPr/>
                    <a:lstStyle/>
                    <a:p>
                      <a:pPr indent="-95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21.03.2023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Иванова Ирина Петровна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Инструктор по ФИЗО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08.11.1986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Внеплановый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Приказ № 27 от 21.02.2023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39,42,49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Парсаева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Е.П.,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заведующая отделением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395">
                <a:tc>
                  <a:txBody>
                    <a:bodyPr/>
                    <a:lstStyle/>
                    <a:p>
                      <a:pPr indent="-95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395">
                <a:tc>
                  <a:txBody>
                    <a:bodyPr/>
                    <a:lstStyle/>
                    <a:p>
                      <a:pPr indent="-95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41867947_10-damion-club-p-fon-dlya-prezentatsii-po-okhrane-truda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5725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Документация по охране труда в детском саду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hlinkClick r:id="rId3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428BC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Обязательные документы по ОТ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приказы и распоряжения о назначении лиц, ответственных за организацию тех или иных процессов по охране труда;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Инструкции по ОТ (для должностей и профессий; по видам работ; при эксплуатации оборудования);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журналы по охране труда;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положения (положение о СУОТ, положение об обучении по ОТ, положение о выдаче СИЗ, положение о расследовании НС, положение о порядке проведения осмотров зданий и сооружений, положение о порядке проведения инструктажей, положение об учете и расследовании микротравм работников);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программы инструктажей; 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 обучения по ОТ (для должностей и профессий; по видам работ);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протоколы обучения работников учреждения по охране труда и удостоверения об обучении ответственных лиц;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личные карточки выдачи СИЗ и выдачи смывающих и (или) обезвреживающих средств;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мероприятий по охране труда;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мероприятий по ОТ на текущий год.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41867947_10-damion-club-p-fon-dlya-prezentatsii-po-okhrane-truda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57256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1357298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                         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14291"/>
            <a:ext cx="850112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Инструкции для работников</a:t>
            </a:r>
            <a:endParaRPr lang="ru-RU" sz="9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8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Инструкции по должностям и профессиям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разрабатываются на все должности и профессии, которые есть в учреждении.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Инструкции по видам работ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могут разрабатываться на все виды работ,     которые  производятся в учреждении.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Инструкции при эксплуатации оборудования и приспособлений.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1 января 2023 года возобновил свое действие Приказ Минтруда России от 29.10.2021 N 772н «Об утверждении основных требований к порядку разработки и содержанию правил и инструкций по охране труда, разрабатываемых работодателем». 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41867947_10-damion-club-p-fon-dlya-prezentatsii-po-okhrane-truda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57256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1357298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                         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14291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214290"/>
            <a:ext cx="8286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Основные виды инструктажей по охране труда</a:t>
            </a:r>
          </a:p>
          <a:p>
            <a:pPr algn="ctr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19" y="1000108"/>
          <a:ext cx="8643999" cy="4787900"/>
        </p:xfrm>
        <a:graphic>
          <a:graphicData uri="http://schemas.openxmlformats.org/drawingml/2006/table">
            <a:tbl>
              <a:tblPr/>
              <a:tblGrid>
                <a:gridCol w="2072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3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инструктажа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675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Кому проводится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675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каких случаях проводится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Кем проводится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804">
                <a:tc>
                  <a:txBody>
                    <a:bodyPr/>
                    <a:lstStyle/>
                    <a:p>
                      <a:pPr>
                        <a:spcAft>
                          <a:spcPts val="1675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Вводный инструктаж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675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Всем работникам.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675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 приеме на работу.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675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специалист по охране труда или иной работник, назначенный приказом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2090">
                <a:tc>
                  <a:txBody>
                    <a:bodyPr/>
                    <a:lstStyle/>
                    <a:p>
                      <a:pPr>
                        <a:spcAft>
                          <a:spcPts val="1675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Первичный инструктаж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675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Всем работникам.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1675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Исключение: работники, которые освобождены от прохождения инструктажа приказом руководителя организации согласно п. 13 Постановления Правительства N 2464 от 24 декабря 2021 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 приеме на работу, до начала самостоятельной работы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Непосредственный руководитель работ, назначенный приказом.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41867947_10-damion-club-p-fon-dlya-prezentatsii-po-okhrane-truda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57256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1357298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                         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14291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642918"/>
            <a:ext cx="8286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21" y="1000108"/>
          <a:ext cx="8572559" cy="4214842"/>
        </p:xfrm>
        <a:graphic>
          <a:graphicData uri="http://schemas.openxmlformats.org/drawingml/2006/table">
            <a:tbl>
              <a:tblPr/>
              <a:tblGrid>
                <a:gridCol w="1500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3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4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Повторный инструктаж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Всем работникам.</a:t>
                      </a:r>
                      <a:b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Исключение: работники, которые освобождены от прохождения инструктажа приказом руководителя организации согласно п. 13 Постановления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Правительства                  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 2464 от 24 декабря 2021 г.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Регулярно, не реже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раза в 6 месяцев или иная периодичность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 установленная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отраслевыми правилами по охране труда.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Непосредственный руководитель работ, назначенный приказом.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41867947_10-damion-club-p-fon-dlya-prezentatsii-po-okhrane-truda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85728"/>
          <a:ext cx="8643996" cy="6172200"/>
        </p:xfrm>
        <a:graphic>
          <a:graphicData uri="http://schemas.openxmlformats.org/drawingml/2006/table">
            <a:tbl>
              <a:tblPr/>
              <a:tblGrid>
                <a:gridCol w="107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8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6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9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Внеплановый инструктаж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Список работников определяется приказом руководителя организации.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 изменении в эксплуатации оборудования, технологических процессов, использования сырья и материалов.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1675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 изменении должностных обязанностей работников.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1675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 изменении нормативных правовых актов, затрагивающих непосредственные трудовые функции работника.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1675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 выявлении дополнительных производственных факторов и источников опасности.-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1675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требованию надзорных органов.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1675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После возникновения аварийной ситуации или несчастного случая;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1675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 перерыве в работе продолжительностью более 60 календарных дней.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1675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Непосредственный руководитель работ, назначенный приказом.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41867947_10-damion-club-p-fon-dlya-prezentatsii-po-okhrane-truda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57256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1357298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                         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14291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642918"/>
            <a:ext cx="8286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8" y="714356"/>
          <a:ext cx="8429684" cy="5214974"/>
        </p:xfrm>
        <a:graphic>
          <a:graphicData uri="http://schemas.openxmlformats.org/drawingml/2006/table">
            <a:tbl>
              <a:tblPr/>
              <a:tblGrid>
                <a:gridCol w="1285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4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4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14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Целевой инструктаж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Список работников определяется приказом руководителя организации.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Перед проведением работ, при выполнении которых требуется оформление наряда-допуска.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1675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Перед выполнением работ на объектах повышенной опасности.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1675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Перед выполнением работ, не относящихся к основному технологическому процессу и не предусмотренных должностными инструкциями.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1675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Перед выполнением работ по ликвидации чрезвычайных ситуаций.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1675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иных случаях, установленных работодателем.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1675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Непосредственный руководитель работ, назначенный приказом.</a:t>
                      </a:r>
                    </a:p>
                  </a:txBody>
                  <a:tcPr marL="42704" marR="427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41867947_10-damion-club-p-fon-dlya-prezentatsii-po-okhrane-truda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57256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1357298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                              </a:t>
            </a:r>
            <a:endParaRPr 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7158" y="0"/>
            <a:ext cx="8501122" cy="772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Журналы по охране труда</a:t>
            </a:r>
          </a:p>
          <a:p>
            <a:pPr algn="ctr"/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«Журнал регистрации вводного инструктажа по охране труда»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6" y="1714489"/>
          <a:ext cx="8429688" cy="5022218"/>
        </p:xfrm>
        <a:graphic>
          <a:graphicData uri="http://schemas.openxmlformats.org/drawingml/2006/table">
            <a:tbl>
              <a:tblPr/>
              <a:tblGrid>
                <a:gridCol w="105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3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35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41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41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4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Дата проведения вводного инструктажа по охране труда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Фамилия, имя, отчество (при наличии) работника, прошедшего вводный инструктаж по охране труда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Профессия (должность) работника, прошедшего вводный инструктаж по охране труда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Число, месяц, год рождения работника, прошедшего вводный инструктаж по охране труда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подразделения, в котором будет осуществлять трудовую деятельность работник, прошедший вводный инструктаж по охране труда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Фамилия, имя, отчество (при наличии), профессия (должность) работника, проводившего вводный инструктаж по охране труда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Подпись работника, проводившего вводный инструктаж по охране труда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Подпись работника, прошедшего вводный инструктаж по охране труда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10.03.2023 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Иванова Екатерина Ивановна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Младший воспитатель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26.05.1986 г.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Отделение ЦРР – </a:t>
                      </a:r>
                      <a:r>
                        <a:rPr lang="ru-RU" sz="1400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/с № 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Парсаева</a:t>
                      </a:r>
                      <a:r>
                        <a:rPr lang="ru-RU" sz="1400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Е.П. заведующая отделением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Парсаева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Иванова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41867947_10-damion-club-p-fon-dlya-prezentatsii-po-okhrane-truda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57256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1357298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                              </a:t>
            </a:r>
            <a:endParaRPr 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7158" y="0"/>
            <a:ext cx="850112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4000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85728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«Журнал регистрации инструктажа по охране труда на рабочем месте»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1285860"/>
          <a:ext cx="8643999" cy="5337112"/>
        </p:xfrm>
        <a:graphic>
          <a:graphicData uri="http://schemas.openxmlformats.org/drawingml/2006/table">
            <a:tbl>
              <a:tblPr/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77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9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66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28348">
                <a:tc>
                  <a:txBody>
                    <a:bodyPr/>
                    <a:lstStyle/>
                    <a:p>
                      <a:pPr indent="-952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 проведения инструктажа</a:t>
                      </a:r>
                    </a:p>
                  </a:txBody>
                  <a:tcPr marL="11683" marR="11683" marT="118499" marB="1184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Фамилия,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имя, отчество (при наличии) инструктируемого</a:t>
                      </a:r>
                    </a:p>
                  </a:txBody>
                  <a:tcPr marL="11683" marR="11683" marT="118499" marB="1184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Профессия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(должность) инструктируемого</a:t>
                      </a:r>
                    </a:p>
                  </a:txBody>
                  <a:tcPr marL="11683" marR="11683" marT="118499" marB="1184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Число, месяц и год рождения инструктируемого</a:t>
                      </a:r>
                    </a:p>
                  </a:txBody>
                  <a:tcPr marL="11683" marR="11683" marT="118499" marB="1184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инструктажа (первичный, повторный, внеплановый, целевой)</a:t>
                      </a:r>
                    </a:p>
                  </a:txBody>
                  <a:tcPr marL="11683" marR="11683" marT="118499" marB="1184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Причина проведения инструктажа (внепланового, целевого)</a:t>
                      </a:r>
                    </a:p>
                  </a:txBody>
                  <a:tcPr marL="11683" marR="11683" marT="118499" marB="1184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Фамилия, имя, отчество, профессия (должность) инструктирующего</a:t>
                      </a:r>
                    </a:p>
                  </a:txBody>
                  <a:tcPr marL="11683" marR="11683" marT="118499" marB="1184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384">
                <a:tc>
                  <a:txBody>
                    <a:bodyPr/>
                    <a:lstStyle/>
                    <a:p>
                      <a:pPr indent="-95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13.03.2023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Иванова Ирина Петровна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08.11.1986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повторный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15,36,37,38,40,42,54,83,91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Парсаева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Е.П.,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заведующая отделением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395">
                <a:tc>
                  <a:txBody>
                    <a:bodyPr/>
                    <a:lstStyle/>
                    <a:p>
                      <a:pPr indent="-95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395">
                <a:tc>
                  <a:txBody>
                    <a:bodyPr/>
                    <a:lstStyle/>
                    <a:p>
                      <a:pPr indent="-95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683" marR="11683" marT="118499" marB="1184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1129</Words>
  <Application>Microsoft Office PowerPoint</Application>
  <PresentationFormat>Экран (4:3)</PresentationFormat>
  <Paragraphs>611</Paragraphs>
  <Slides>19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Пономарева ЛД</cp:lastModifiedBy>
  <cp:revision>56</cp:revision>
  <dcterms:created xsi:type="dcterms:W3CDTF">2023-03-13T08:06:25Z</dcterms:created>
  <dcterms:modified xsi:type="dcterms:W3CDTF">2023-06-13T04:19:03Z</dcterms:modified>
</cp:coreProperties>
</file>