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81" r:id="rId2"/>
    <p:sldId id="290" r:id="rId3"/>
    <p:sldId id="296" r:id="rId4"/>
    <p:sldId id="291" r:id="rId5"/>
    <p:sldId id="288" r:id="rId6"/>
    <p:sldId id="293" r:id="rId7"/>
    <p:sldId id="295" r:id="rId8"/>
    <p:sldId id="294" r:id="rId9"/>
    <p:sldId id="29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72219-FE7C-41F4-9935-E3E19A027E33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FDEEB-8BFA-4A73-B633-853C83230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657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2B2FB1-478D-491C-8BFD-74BAB4E8BF72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963449-B59F-4304-BD94-567531DDA3A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tarologiay.ru/wp-content/uploads/2014/11/autumn2.gi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 как основной способ развития навыков функциональной грамотности.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07904" y="5589239"/>
            <a:ext cx="4658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Артюхова Л.А. учитель начальных классов </a:t>
            </a:r>
          </a:p>
          <a:p>
            <a:r>
              <a:rPr lang="ru-RU" dirty="0" smtClean="0"/>
              <a:t>МАОУ «</a:t>
            </a:r>
            <a:r>
              <a:rPr lang="ru-RU" dirty="0" err="1" smtClean="0"/>
              <a:t>Голышмановская</a:t>
            </a:r>
            <a:r>
              <a:rPr lang="ru-RU" dirty="0" smtClean="0"/>
              <a:t> СОШ № 1»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549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4130"/>
            <a:ext cx="9324528" cy="66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516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70.userapi.com/s/v1/ig2/w1DKYWY7CG0qONekZ_rizQIX3kF9vCUvnvbR0dKdprWdptWSRTZQtl1gY8jhyXzE7_qajz-ntb54qdihY6-URO7T.jpg?quality=95&amp;as=32x22,48x33,72x50,108x74,160x110,240x165,360x248,480x331,540x372,601x414&amp;from=bu&amp;cs=601x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0" y="332656"/>
            <a:ext cx="8977866" cy="618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60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50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96752"/>
            <a:ext cx="7467600" cy="159067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" y="3861048"/>
            <a:ext cx="77343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585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ww.tarologiay.ru/wp-content/uploads/2014/11/autumn2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0" y="388432"/>
            <a:ext cx="8545686" cy="606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48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556792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400" dirty="0">
                <a:latin typeface="-apple-system"/>
              </a:rPr>
              <a:t>Белая берёза</a:t>
            </a:r>
          </a:p>
          <a:p>
            <a:pPr algn="ctr"/>
            <a:r>
              <a:rPr lang="ru-RU" sz="4400" dirty="0">
                <a:latin typeface="-apple-system"/>
              </a:rPr>
              <a:t>Под моим окном</a:t>
            </a:r>
          </a:p>
          <a:p>
            <a:pPr algn="ctr"/>
            <a:r>
              <a:rPr lang="ru-RU" sz="4400" dirty="0">
                <a:latin typeface="-apple-system"/>
              </a:rPr>
              <a:t>Принакрылась снегом,</a:t>
            </a:r>
          </a:p>
          <a:p>
            <a:pPr algn="ctr"/>
            <a:r>
              <a:rPr lang="ru-RU" sz="4400" dirty="0">
                <a:latin typeface="-apple-system"/>
              </a:rPr>
              <a:t>Точно серебром.</a:t>
            </a:r>
            <a:endParaRPr lang="ru-RU" sz="4400" b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267382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3264297" cy="32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831" y="87295"/>
            <a:ext cx="3864497" cy="386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46" y="3643098"/>
            <a:ext cx="2839875" cy="283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946041"/>
            <a:ext cx="2976265" cy="2586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97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s://sun9-11.userapi.com/s/v1/ig2/UmH5S3U3LVWhdIiHR8LNRDOJghDj4rd1_Vv1xANmPALQv-hpromnEtoy6pM2mwrIN9kwjPXK28PETYBMs-vo7LTi.jpg?quality=95&amp;as=32x16,48x25,72x37,108x55,160x82,240x123,360x185,480x246,540x277,640x328,720x369,1080x554,1170x600&amp;from=bu&amp;cs=1170x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29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1665</TotalTime>
  <Words>35</Words>
  <Application>Microsoft Office PowerPoint</Application>
  <PresentationFormat>Экран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157</cp:revision>
  <dcterms:created xsi:type="dcterms:W3CDTF">2014-10-18T12:09:48Z</dcterms:created>
  <dcterms:modified xsi:type="dcterms:W3CDTF">2025-12-03T17:54:46Z</dcterms:modified>
</cp:coreProperties>
</file>