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07" autoAdjust="0"/>
  </p:normalViewPr>
  <p:slideViewPr>
    <p:cSldViewPr snapToGrid="0">
      <p:cViewPr varScale="1">
        <p:scale>
          <a:sx n="64" d="100"/>
          <a:sy n="64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A58B9-716A-4552-8DFC-3573A1929E7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97292-5CE4-471D-8E35-316EEA3F0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25.09.2026 г запланировано торжественное региональное мероприятие</a:t>
            </a:r>
            <a:r>
              <a:rPr lang="ru-RU" baseline="0" dirty="0" smtClean="0"/>
              <a:t> (приуроченное к Дню дошкольного работника)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3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февраля 2026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Московском педагогическом государственном университете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состоялась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торжественная церемония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дошкольного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системе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образования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 мера ориентирована на повышение качества воспитания и развития дошкольников, улучшение инфраструктуры детских садов и поддержку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воспитателей.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Мероприятие прошло в рамках V Всероссийского педагогического образовательного форума «Учитель – будущее России!».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Министр просвещения Российской Федерации 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Сергей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Сергеевич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Кравцов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сообщил, что сегодня в стране дошкольным образованием охвачено более 6 млн воспитанников. Для детей создано свыше 300 тысяч групп, в которых работают более 600 тысяч педагогов.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47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выступления Министра просвещения РФ для обеспечения единства подходов к воспитанию и обучению детей</a:t>
            </a:r>
            <a:r>
              <a:rPr lang="ru-RU" baseline="0" dirty="0" smtClean="0"/>
              <a:t> в условиях детского сада будет определен и утвержден минимальный перечень игр и игрушек,</a:t>
            </a:r>
          </a:p>
          <a:p>
            <a:r>
              <a:rPr lang="ru-RU" baseline="0" dirty="0" smtClean="0"/>
              <a:t>Обязательный перечень музыкальных и художественных произведений.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13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рамках выставки</a:t>
            </a:r>
            <a:r>
              <a:rPr lang="ru-RU" baseline="0" dirty="0" smtClean="0"/>
              <a:t> проектов Года дошкольного образования </a:t>
            </a:r>
            <a:r>
              <a:rPr lang="ru-RU" baseline="0" dirty="0" err="1" smtClean="0"/>
              <a:t>Минпросвещения</a:t>
            </a:r>
            <a:r>
              <a:rPr lang="ru-RU" baseline="0" dirty="0" smtClean="0"/>
              <a:t> России представило ключевые воспитательные проекты: </a:t>
            </a:r>
          </a:p>
          <a:p>
            <a:r>
              <a:rPr lang="ru-RU" baseline="0" dirty="0" smtClean="0"/>
              <a:t>Добрые игры (Институт изучения детства, семьи и воспитания);</a:t>
            </a:r>
          </a:p>
          <a:p>
            <a:r>
              <a:rPr lang="ru-RU" baseline="0" dirty="0" smtClean="0"/>
              <a:t>Программа «Орлята-дошколята» ( </a:t>
            </a:r>
            <a:r>
              <a:rPr lang="ru-RU" baseline="0" dirty="0" err="1" smtClean="0"/>
              <a:t>Росдетцентр</a:t>
            </a:r>
            <a:r>
              <a:rPr lang="ru-RU" baseline="0" dirty="0" smtClean="0"/>
              <a:t>);</a:t>
            </a:r>
          </a:p>
          <a:p>
            <a:r>
              <a:rPr lang="ru-RU" baseline="0" dirty="0" smtClean="0"/>
              <a:t>Конкурс «Родная игрушка» (Общество «Знание»)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 </a:t>
            </a:r>
            <a:r>
              <a:rPr lang="ru-RU" baseline="0" dirty="0" smtClean="0"/>
              <a:t>сентября 2026 </a:t>
            </a:r>
            <a:r>
              <a:rPr lang="ru-RU" baseline="0" dirty="0" smtClean="0"/>
              <a:t>г. в масштабе всей страны будут реализовываться проекты: «Добрые игры» и «Орлята-дошколята».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Продолжится большая работа по капитальному ремонту детских садов.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8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Министерством просвещения Российской Федерации утвержден план мероприятий по повышению эффективности решения воспитательных задач в ДОО до 2030 г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 единый оператор реализации мероприятий плана- Институт развития, здоровья и 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адаптации ребенка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14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Коротко о том, что запланировано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777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Создано РУМО</a:t>
            </a:r>
            <a:r>
              <a:rPr lang="ru-RU" baseline="0" dirty="0" smtClean="0"/>
              <a:t> педагогов дошкольного образования (1 заседание запланировано на 20 марта)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5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Добрые игры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это комплект методических материалов, который поможет воспитателям и родителям в доступной и увлекательной форме обсуждать с детьми ключевые темы.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Любовь к Родине, знание истории и уважение к культуре России.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Важность семьи и дружбы, формирование навыков общения и сотрудничества.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нравственных качеств: доброты, честности, справедливости, милосердия.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представлений о гражданственности и ответственности.</a:t>
            </a:r>
          </a:p>
          <a:p>
            <a:endParaRPr lang="ru-RU" dirty="0" smtClean="0"/>
          </a:p>
          <a:p>
            <a:r>
              <a:rPr lang="ru-RU" dirty="0" smtClean="0"/>
              <a:t>Напоминает «Разговоры о важном» только для малышей от 3 до 7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67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Дополнительная общеобразовательная программа «Орлята-дошколята» далее Программа, реализуется в рамках Всероссийского проекта «Орлята России» на период 2025 – 2027 учебный год.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Программа модифицированная, составлена на основе Всероссийской программы развития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социальной активности обучающихся начальных классов «Орлята России». Программа «Орлята-дошколята» представляет собой комплексную систему развития для детей дошкольного возраста, в рамках дополнительного образования. В Программе предусмотрены различные направления, такие как спорт, лидерство, эрудиция, мастерство и добровольчество.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программы: формирование у ребёнка старшего дошкольного возраста социально- ценностных знаний, отношений и опыта позитивного преобразования социального мира на основе российских базовых национальных ценностей, накопленных предыдущими поколениями, воспитание культуры общения, воспитание любви к своему Отечеству, его истории, культуре, природе, развитие самостоятельности и ответственности.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97292-5CE4-471D-8E35-316EEA3F087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4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78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9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9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4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3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43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9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84B6-272F-48D7-8904-D9CF0DC81069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4A9F-6CC2-4238-AE8C-C438DA177A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6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211" y="3174188"/>
            <a:ext cx="9144000" cy="15539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2026 год – Год дошкольного образования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(Реализация мероприятий, направленных на повышение эффективности решения воспитательных задач в организациях, реализующих программы дошкольного образования)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28877" y="5330283"/>
            <a:ext cx="3285893" cy="75270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Совет директоров,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18 марта 2026 г.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38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2" y="1"/>
            <a:ext cx="11991278" cy="14980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Добрые игры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dirty="0" smtClean="0"/>
              <a:t> </a:t>
            </a:r>
            <a:r>
              <a:rPr lang="en-US" sz="2800" dirty="0" smtClean="0"/>
              <a:t>https://xn--80adrabb4aegksdjbafk0u.xn--p1ai/dobrye-igry/?ysclid=mmk63gblkk390699586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2883" y="1973620"/>
            <a:ext cx="510911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ТЕМЫ:</a:t>
            </a:r>
          </a:p>
          <a:p>
            <a:r>
              <a:rPr lang="ru-RU" dirty="0" smtClean="0"/>
              <a:t>МОЙ ЛЮБИМЫЙ ДЕТСКИЙ САД</a:t>
            </a:r>
          </a:p>
          <a:p>
            <a:r>
              <a:rPr lang="ru-RU" dirty="0" smtClean="0"/>
              <a:t>СЕЗОННАЯ БЕЗОПАСНОСТЬ: ОСЕНЬ</a:t>
            </a:r>
          </a:p>
          <a:p>
            <a:r>
              <a:rPr lang="ru-RU" dirty="0" smtClean="0"/>
              <a:t>СЕЛЬСКОЕ ХОЗЯЙСТВО</a:t>
            </a:r>
          </a:p>
          <a:p>
            <a:r>
              <a:rPr lang="ru-RU" dirty="0" smtClean="0"/>
              <a:t>БАБУШКИ И ДЕДУШКИ</a:t>
            </a:r>
          </a:p>
          <a:p>
            <a:r>
              <a:rPr lang="ru-RU" dirty="0" smtClean="0"/>
              <a:t>НАРОДЫ РОССИИ</a:t>
            </a:r>
          </a:p>
          <a:p>
            <a:r>
              <a:rPr lang="ru-RU" dirty="0" smtClean="0"/>
              <a:t>УГОЛОК РОССИИ — КРАЙ РОДНОЙ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375" r="22913" b="7173"/>
          <a:stretch/>
        </p:blipFill>
        <p:spPr>
          <a:xfrm>
            <a:off x="379140" y="1498086"/>
            <a:ext cx="6266986" cy="530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785" y="515815"/>
            <a:ext cx="6142892" cy="617491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1. «Орленок – Лидер» </a:t>
            </a:r>
            <a:br>
              <a:rPr lang="ru-RU" sz="3100" dirty="0" smtClean="0"/>
            </a:br>
            <a:r>
              <a:rPr lang="ru-RU" sz="3100" i="1" dirty="0" smtClean="0"/>
              <a:t>(ценности: дружба, команда)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2. «Орленок – Эрудит» </a:t>
            </a:r>
            <a:br>
              <a:rPr lang="ru-RU" sz="3100" dirty="0" smtClean="0"/>
            </a:br>
            <a:r>
              <a:rPr lang="ru-RU" sz="3100" i="1" dirty="0" smtClean="0"/>
              <a:t>(ценность: познание)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3. «Орленок – Мастер» </a:t>
            </a:r>
            <a:br>
              <a:rPr lang="ru-RU" sz="3100" dirty="0" smtClean="0"/>
            </a:br>
            <a:r>
              <a:rPr lang="ru-RU" sz="3100" dirty="0" smtClean="0"/>
              <a:t>4. «Орленок – Доброволец» </a:t>
            </a:r>
            <a:br>
              <a:rPr lang="ru-RU" sz="3100" dirty="0" smtClean="0"/>
            </a:br>
            <a:r>
              <a:rPr lang="ru-RU" sz="3100" i="1" dirty="0" smtClean="0"/>
              <a:t>(ценности: милосердие, доброта, забота)</a:t>
            </a:r>
            <a:br>
              <a:rPr lang="ru-RU" sz="3100" i="1" dirty="0" smtClean="0"/>
            </a:br>
            <a:r>
              <a:rPr lang="ru-RU" sz="3100" dirty="0" smtClean="0"/>
              <a:t>5. «Орленок – Спортсмен» </a:t>
            </a:r>
            <a:br>
              <a:rPr lang="ru-RU" sz="3100" dirty="0" smtClean="0"/>
            </a:br>
            <a:r>
              <a:rPr lang="ru-RU" sz="3100" i="1" dirty="0" smtClean="0"/>
              <a:t>(ценности: природа, Родина)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6. «Орленок – Эколог» </a:t>
            </a:r>
            <a:br>
              <a:rPr lang="ru-RU" sz="3100" dirty="0" smtClean="0"/>
            </a:br>
            <a:r>
              <a:rPr lang="ru-RU" sz="3100" i="1" dirty="0" smtClean="0"/>
              <a:t>(ценности: природа, Родина) 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7. «Орленок –хранитель исторической памяти» </a:t>
            </a:r>
            <a:br>
              <a:rPr lang="ru-RU" sz="3100" dirty="0" smtClean="0"/>
            </a:br>
            <a:r>
              <a:rPr lang="ru-RU" sz="3100" i="1" dirty="0" smtClean="0"/>
              <a:t>(ценности: семья, Родина).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569" t="11861" r="29338" b="5620"/>
          <a:stretch/>
        </p:blipFill>
        <p:spPr>
          <a:xfrm>
            <a:off x="826048" y="1236490"/>
            <a:ext cx="4004604" cy="4416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6047" y="515815"/>
            <a:ext cx="378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«Орлята-дошколята»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Уровень ДОУ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166" y="914400"/>
            <a:ext cx="11062010" cy="56871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Обеспечение административного контроля освоения детьми образовательной программы (оценка продуктов детской деятельности, активности участия в проектах и мероприятиях, содержания общения педагогов с детьми), </a:t>
            </a:r>
            <a:r>
              <a:rPr lang="ru-RU" dirty="0" smtClean="0">
                <a:solidFill>
                  <a:srgbClr val="C00000"/>
                </a:solidFill>
              </a:rPr>
              <a:t>постоянно</a:t>
            </a:r>
          </a:p>
          <a:p>
            <a:r>
              <a:rPr lang="ru-RU" dirty="0" smtClean="0"/>
              <a:t>Обеспечение административного контроля организации образовательного процесса в разновозрастных группах с учетом возрастных особенностей детей, </a:t>
            </a:r>
            <a:r>
              <a:rPr lang="ru-RU" dirty="0" smtClean="0">
                <a:solidFill>
                  <a:srgbClr val="C00000"/>
                </a:solidFill>
              </a:rPr>
              <a:t>постоянно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Организация дежурных групп (по потребности родителей)</a:t>
            </a:r>
          </a:p>
          <a:p>
            <a:r>
              <a:rPr lang="ru-RU" dirty="0" smtClean="0"/>
              <a:t>Реализация Программы просвещения родителей, </a:t>
            </a:r>
            <a:r>
              <a:rPr lang="ru-RU" dirty="0" smtClean="0">
                <a:solidFill>
                  <a:srgbClr val="C00000"/>
                </a:solidFill>
              </a:rPr>
              <a:t>с 1 сентября 2025 г. пилотные детские сады (д/с №4 «Ёлочка) с 1 сентября 2026 г (все ДОУ).</a:t>
            </a:r>
          </a:p>
          <a:p>
            <a:r>
              <a:rPr lang="ru-RU" dirty="0" smtClean="0"/>
              <a:t>Вовлечение детей и семей в федеральные проекты «Добрые игры» и «Орлята-дошколята» </a:t>
            </a:r>
            <a:r>
              <a:rPr lang="ru-RU" dirty="0" smtClean="0">
                <a:solidFill>
                  <a:srgbClr val="C00000"/>
                </a:solidFill>
              </a:rPr>
              <a:t>с 1 сентября 2026 года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Внесение изменений в ОП ДО (до 30 августа 2026 г «Добрые игры», «Орлята-дошколята»;  по мере внесения изменений во ФГОС ДО, ФОП ДО, ФАОП ДО, утверждения перечня музыкальных, художественных произведений….)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4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2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2026 год – Год дошкольного образования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1073395"/>
            <a:ext cx="4838700" cy="48387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72" y="1908020"/>
            <a:ext cx="4730906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2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9344" y="578583"/>
            <a:ext cx="4804569" cy="4804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725" y="1844674"/>
            <a:ext cx="4743099" cy="47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5485" y="690349"/>
            <a:ext cx="4811809" cy="4816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1645"/>
            <a:ext cx="4858987" cy="48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8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992" y="614595"/>
            <a:ext cx="5807926" cy="550041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Распоряжение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 России </a:t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b="1" dirty="0" smtClean="0"/>
              <a:t>Об утверждении плана мероприятий по повышению эффективности решения воспитательных задач в организациях, реализующих образовательные программы дошкольного образования</a:t>
            </a:r>
            <a:r>
              <a:rPr lang="ru-RU" sz="2800" dirty="0" smtClean="0"/>
              <a:t>, до 2030 года» от 25 февраля 2026 г. № Р-63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25854" r="37943" b="23679"/>
          <a:stretch/>
        </p:blipFill>
        <p:spPr bwMode="auto">
          <a:xfrm>
            <a:off x="7225990" y="365125"/>
            <a:ext cx="4750420" cy="5999357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581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292463"/>
          </a:xfrm>
        </p:spPr>
        <p:txBody>
          <a:bodyPr>
            <a:noAutofit/>
          </a:bodyPr>
          <a:lstStyle/>
          <a:p>
            <a:r>
              <a:rPr lang="ru-RU" sz="2200" b="1" dirty="0"/>
              <a:t>Единые стандарты</a:t>
            </a:r>
            <a:r>
              <a:rPr lang="ru-RU" sz="2200" dirty="0"/>
              <a:t>. Будет уточнена терминология в законе «Об образовании», а в ФГОС и образовательные программы внесут изменения для усиления воспитательной работы.</a:t>
            </a:r>
          </a:p>
          <a:p>
            <a:r>
              <a:rPr lang="ru-RU" sz="2200" dirty="0"/>
              <a:t> </a:t>
            </a:r>
            <a:r>
              <a:rPr lang="ru-RU" sz="2200" b="1" dirty="0"/>
              <a:t>Игрушки по </a:t>
            </a:r>
            <a:r>
              <a:rPr lang="ru-RU" sz="2200" b="1" dirty="0" err="1"/>
              <a:t>госстандарту</a:t>
            </a:r>
            <a:r>
              <a:rPr lang="ru-RU" sz="2200" dirty="0"/>
              <a:t>. Появится обязательный порядок экспертизы игр и игрушек. Сформируют единый перечень разрешенных средств обучения и воспитания (с учетом конкурса «Родная игрушка»).</a:t>
            </a:r>
          </a:p>
          <a:p>
            <a:r>
              <a:rPr lang="ru-RU" sz="2200" b="1" dirty="0"/>
              <a:t> Своя культура</a:t>
            </a:r>
            <a:r>
              <a:rPr lang="ru-RU" sz="2200" dirty="0"/>
              <a:t>. Для детей разработают единые методические комплекты на основе традиционных духовно-нравственных ценностей. Также создадут обязательный перечень одобренных книг, музыки и мультфильмов.</a:t>
            </a:r>
          </a:p>
          <a:p>
            <a:r>
              <a:rPr lang="ru-RU" sz="2200" dirty="0"/>
              <a:t> </a:t>
            </a:r>
            <a:r>
              <a:rPr lang="ru-RU" sz="2200" b="1" dirty="0"/>
              <a:t>Новые проекты</a:t>
            </a:r>
            <a:r>
              <a:rPr lang="ru-RU" sz="2200" dirty="0"/>
              <a:t>. В детских садах запустят проекты «Орлята-дошколята» (патриотическое воспитание) и «Добрые игры» (приобщение к ценностям через игру</a:t>
            </a:r>
            <a:r>
              <a:rPr lang="ru-RU" sz="2200" dirty="0" smtClean="0"/>
              <a:t>).</a:t>
            </a:r>
          </a:p>
          <a:p>
            <a:r>
              <a:rPr lang="ru-RU" sz="2200" dirty="0"/>
              <a:t>‍ </a:t>
            </a:r>
            <a:r>
              <a:rPr lang="ru-RU" sz="2200" b="1" dirty="0"/>
              <a:t>Переподготовка кадров</a:t>
            </a:r>
            <a:r>
              <a:rPr lang="ru-RU" sz="2200" dirty="0"/>
              <a:t>. Обновят программы обучения будущих воспитателей, логопедов и руководителей ДОО, а также введут единые подходы к повышению их квалификации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 </a:t>
            </a:r>
            <a:r>
              <a:rPr lang="ru-RU" sz="2200" b="1" dirty="0"/>
              <a:t>Цифровая платформа для воспитателей и родителей</a:t>
            </a:r>
            <a:r>
              <a:rPr lang="ru-RU" sz="2200" dirty="0"/>
              <a:t>. Создается единый цифровой ресурс дошкольного образования (ЕРЦР ДО), где можно будет пользоваться конструктором программ и планировщиком занятий.</a:t>
            </a:r>
          </a:p>
          <a:p>
            <a:r>
              <a:rPr lang="ru-RU" sz="2200" dirty="0"/>
              <a:t> </a:t>
            </a:r>
            <a:r>
              <a:rPr lang="ru-RU" sz="2200" b="1" dirty="0"/>
              <a:t>Работа с родителями</a:t>
            </a:r>
            <a:r>
              <a:rPr lang="ru-RU" sz="2200" dirty="0"/>
              <a:t>. Усиливается просвещение родителей, вводятся новые программы подготовки воспитателей. Создание трека «Родитель дошкольника».</a:t>
            </a:r>
          </a:p>
          <a:p>
            <a:r>
              <a:rPr lang="ru-RU" sz="2200" b="1" dirty="0"/>
              <a:t>Инфраструктура</a:t>
            </a:r>
            <a:r>
              <a:rPr lang="ru-RU" sz="2200" dirty="0"/>
              <a:t>. К 2030 году построят не менее 100 новых и отремонтируют 2,2 тыс. действующих детских садов, оснастив их всем необходимым по новым стандартам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06158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674" y="878082"/>
            <a:ext cx="10515600" cy="794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в развитии дошкольного образования (региональный уровень)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050" y="2175302"/>
            <a:ext cx="11418848" cy="3645635"/>
          </a:xfrm>
        </p:spPr>
        <p:txBody>
          <a:bodyPr/>
          <a:lstStyle/>
          <a:p>
            <a:r>
              <a:rPr lang="ru-RU" dirty="0" smtClean="0"/>
              <a:t>ПРЕДЛОЖЕНИЕ (Департаменту образования Администрации </a:t>
            </a:r>
            <a:r>
              <a:rPr lang="ru-RU" dirty="0" err="1" smtClean="0"/>
              <a:t>г.Тюмени</a:t>
            </a:r>
            <a:r>
              <a:rPr lang="ru-RU" dirty="0" smtClean="0"/>
              <a:t> совместно с ТОГИРРО на базе детских садов </a:t>
            </a:r>
            <a:r>
              <a:rPr lang="ru-RU" dirty="0" err="1" smtClean="0"/>
              <a:t>г.Тюмени</a:t>
            </a:r>
            <a:r>
              <a:rPr lang="ru-RU" dirty="0" smtClean="0"/>
              <a:t> в 2026 г. организовать проведение </a:t>
            </a:r>
            <a:r>
              <a:rPr lang="ru-RU" dirty="0" err="1" smtClean="0"/>
              <a:t>стажировочных</a:t>
            </a:r>
            <a:r>
              <a:rPr lang="ru-RU" dirty="0" smtClean="0"/>
              <a:t> площадок для детских садов других МО) по качественной реализации образовательных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7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ПЕРЕЧЕНЬ ПОРУЧЕНИЙ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Обеспечить выполнение образовательной программы дошкольного образования</a:t>
            </a:r>
          </a:p>
          <a:p>
            <a:r>
              <a:rPr lang="ru-RU" dirty="0" smtClean="0"/>
              <a:t>Разработать критерии административного контроля качества освоения детьми образовательной программы, согласовать с методическими службами МОУО</a:t>
            </a:r>
          </a:p>
          <a:p>
            <a:r>
              <a:rPr lang="ru-RU" dirty="0" smtClean="0"/>
              <a:t>Оптимизировать систему календарно-тематического планирования (отражать тему. Формы организации детей, даты, выполнение)</a:t>
            </a:r>
          </a:p>
          <a:p>
            <a:r>
              <a:rPr lang="ru-RU" dirty="0" smtClean="0"/>
              <a:t>Активизировать работу по выдвижению педагогов на установление квалификационной категории «педагог-методист», «педагог-наставник»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1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ПЕРЕЧЕНЬ ПОРУЧЕНИЙ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/>
          </a:bodyPr>
          <a:lstStyle/>
          <a:p>
            <a:r>
              <a:rPr lang="ru-RU" dirty="0" smtClean="0"/>
              <a:t>Включить в вариативную часть образовательной программы детского сада региональный компонент (краеведческая деятельность, посещение музеев, знакомство с почетными жителями, и достижениями населенного пункта, района, области и т.п.)</a:t>
            </a:r>
          </a:p>
          <a:p>
            <a:r>
              <a:rPr lang="ru-RU" dirty="0" smtClean="0"/>
              <a:t>При наличии потребности родителей:</a:t>
            </a:r>
          </a:p>
          <a:p>
            <a:r>
              <a:rPr lang="ru-RU" dirty="0" smtClean="0"/>
              <a:t>Обеспечить открытие новых (увеличить количество) ясельных групп в существующих детских садах (в </a:t>
            </a:r>
            <a:r>
              <a:rPr lang="ru-RU" dirty="0" err="1" smtClean="0"/>
              <a:t>т.ч</a:t>
            </a:r>
            <a:r>
              <a:rPr lang="ru-RU" dirty="0" smtClean="0"/>
              <a:t>. в детских садах после капремонтов)</a:t>
            </a:r>
          </a:p>
          <a:p>
            <a:r>
              <a:rPr lang="ru-RU" dirty="0" smtClean="0"/>
              <a:t>Продлить время работы детских садов  (организация «дежурных групп» по запросам работающих родителей).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114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792</Words>
  <Application>Microsoft Office PowerPoint</Application>
  <PresentationFormat>Широкоэкранный</PresentationFormat>
  <Paragraphs>85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2026 год – Год дошкольного образования (Реализация мероприятий, направленных на повышение эффективности решения воспитательных задач в организациях, реализующих программы дошкольного образования)</vt:lpstr>
      <vt:lpstr>2026 год – Год дошкольного образования</vt:lpstr>
      <vt:lpstr>Презентация PowerPoint</vt:lpstr>
      <vt:lpstr>Презентация PowerPoint</vt:lpstr>
      <vt:lpstr>Распоряжение Минпросвещения России  «Об утверждении плана мероприятий по повышению эффективности решения воспитательных задач в организациях, реализующих образовательные программы дошкольного образования, до 2030 года» от 25 февраля 2026 г. № Р-63</vt:lpstr>
      <vt:lpstr>Презентация PowerPoint</vt:lpstr>
      <vt:lpstr>Задачи в развитии дошкольного образования (региональный уровень)</vt:lpstr>
      <vt:lpstr>ПЕРЕЧЕНЬ ПОРУЧЕНИЙ</vt:lpstr>
      <vt:lpstr>ПЕРЕЧЕНЬ ПОРУЧЕНИЙ</vt:lpstr>
      <vt:lpstr>Добрые игры  https://xn--80adrabb4aegksdjbafk0u.xn--p1ai/dobrye-igry/?ysclid=mmk63gblkk390699586</vt:lpstr>
      <vt:lpstr> 1. «Орленок – Лидер»  (ценности: дружба, команда) 2. «Орленок – Эрудит»  (ценность: познание) 3. «Орленок – Мастер»  4. «Орленок – Доброволец»  (ценности: милосердие, доброта, забота) 5. «Орленок – Спортсмен»  (ценности: природа, Родина) 6. «Орленок – Эколог»  (ценности: природа, Родина)   7. «Орленок –хранитель исторической памяти»  (ценности: семья, Родина). </vt:lpstr>
      <vt:lpstr>Уровень ДОУ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Пономарева ЛД</dc:creator>
  <cp:lastModifiedBy>Пономарева ЛД</cp:lastModifiedBy>
  <cp:revision>28</cp:revision>
  <dcterms:created xsi:type="dcterms:W3CDTF">2026-03-10T03:07:25Z</dcterms:created>
  <dcterms:modified xsi:type="dcterms:W3CDTF">2026-03-18T10:54:53Z</dcterms:modified>
</cp:coreProperties>
</file>