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2143116"/>
            <a:ext cx="6600844" cy="378621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Мастер- класс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err="1" smtClean="0"/>
              <a:t>Интеграциятеатрализованной</a:t>
            </a:r>
            <a:r>
              <a:rPr lang="ru-RU" dirty="0" smtClean="0"/>
              <a:t> </a:t>
            </a:r>
            <a:r>
              <a:rPr lang="ru-RU" dirty="0" smtClean="0"/>
              <a:t>деятельности в различных образовательных областях»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58ab38e-c193-5f39-bbcd-29d7b51543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14290"/>
            <a:ext cx="4252902" cy="3010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Преимущества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Естественность </a:t>
            </a:r>
            <a:r>
              <a:rPr lang="ru-RU" b="1" dirty="0" smtClean="0"/>
              <a:t>обучения</a:t>
            </a:r>
            <a:r>
              <a:rPr lang="ru-RU" dirty="0" smtClean="0"/>
              <a:t> — знания усваиваются в контексте живой деятельности.</a:t>
            </a:r>
          </a:p>
          <a:p>
            <a:pPr lvl="0"/>
            <a:r>
              <a:rPr lang="ru-RU" b="1" dirty="0" smtClean="0"/>
              <a:t>Мотивация</a:t>
            </a:r>
            <a:r>
              <a:rPr lang="ru-RU" dirty="0" smtClean="0"/>
              <a:t> — театрализация вызывает эмоциональный отклик и интерес.</a:t>
            </a:r>
          </a:p>
          <a:p>
            <a:pPr lvl="0"/>
            <a:r>
              <a:rPr lang="ru-RU" b="1" dirty="0" smtClean="0"/>
              <a:t>Системность</a:t>
            </a:r>
            <a:r>
              <a:rPr lang="ru-RU" dirty="0" smtClean="0"/>
              <a:t> — формирование целостной картины мира через синтез искусств.</a:t>
            </a:r>
          </a:p>
          <a:p>
            <a:pPr lvl="0"/>
            <a:r>
              <a:rPr lang="ru-RU" b="1" dirty="0" smtClean="0"/>
              <a:t>Индивидуализация</a:t>
            </a:r>
            <a:r>
              <a:rPr lang="ru-RU" dirty="0" smtClean="0"/>
              <a:t> — возможность выбора роли, вида деятельности (актёр, художник, звукооператор).</a:t>
            </a:r>
          </a:p>
          <a:p>
            <a:r>
              <a:rPr lang="ru-RU" dirty="0" smtClean="0"/>
              <a:t>Таким образом, театрализация становится </a:t>
            </a:r>
            <a:r>
              <a:rPr lang="ru-RU" b="1" dirty="0" smtClean="0"/>
              <a:t>универсальной площадкой для гармоничного развития ребёнка</a:t>
            </a:r>
            <a:r>
              <a:rPr lang="ru-RU" dirty="0" smtClean="0"/>
              <a:t>, где каждая образовательная область обогащает другую, а итоговый продукт (спектакль) демонстрирует интеграцию знаний, умений и личностных качеств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Театрализованная деятельность – это не просто развлечение. Это мощный инструмент, который позволяет нам, педагогам, решать множество образовательных задач, интегрируя при этом различные области развития. Мы поговорим о том, как </a:t>
            </a:r>
            <a:r>
              <a:rPr lang="ru-RU" b="1" dirty="0" smtClean="0"/>
              <a:t>речь, музыка и движение</a:t>
            </a:r>
            <a:r>
              <a:rPr lang="ru-RU" dirty="0" smtClean="0"/>
              <a:t> могут гармонично сочетаться в едином театральном действии, обогащая друг друга и способствуя всестороннему развитию ребенка.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Особое внимание мы сегодня  уделим двум интересным и доступным средствам театрализации:  работе с куклами марионетками и  со </a:t>
            </a:r>
            <a:r>
              <a:rPr lang="ru-RU" dirty="0" err="1" smtClean="0"/>
              <a:t>штоковыми</a:t>
            </a:r>
            <a:r>
              <a:rPr lang="ru-RU" dirty="0" smtClean="0"/>
              <a:t> куклами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Эти простые, но очень эффективные инструменты помогут нам сделать занятия более динамичными, развивающими и запоминающимися.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Давайте вместе откроем новые грани театрализованной деятельности и найдем вдохновение для нашей ежедневной работы!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12033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Интеграция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театрализованной деятельности в различных образовательных областях</a:t>
            </a:r>
            <a:r>
              <a:rPr lang="ru-RU" sz="2200" b="1" dirty="0" smtClean="0">
                <a:solidFill>
                  <a:srgbClr val="FF0000"/>
                </a:solidFill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358246" cy="4873752"/>
          </a:xfrm>
        </p:spPr>
        <p:txBody>
          <a:bodyPr/>
          <a:lstStyle/>
          <a:p>
            <a:r>
              <a:rPr lang="ru-RU" b="1" dirty="0" smtClean="0"/>
              <a:t>Интеграция образовательных областей в театрализации</a:t>
            </a:r>
            <a:r>
              <a:rPr lang="ru-RU" b="1" dirty="0" smtClean="0"/>
              <a:t>: </a:t>
            </a:r>
            <a:r>
              <a:rPr lang="ru-RU" dirty="0" smtClean="0"/>
              <a:t>это</a:t>
            </a:r>
            <a:r>
              <a:rPr lang="ru-RU" dirty="0" smtClean="0"/>
              <a:t> </a:t>
            </a:r>
            <a:r>
              <a:rPr lang="ru-RU" b="1" dirty="0" smtClean="0"/>
              <a:t>объединение разных направлений развития ребёнка вокруг единого художественного образа или сюжета</a:t>
            </a:r>
            <a:r>
              <a:rPr lang="ru-RU" dirty="0" smtClean="0"/>
              <a:t> (сказки, пьесы, импровизации). </a:t>
            </a:r>
            <a:endParaRPr lang="ru-RU" dirty="0" smtClean="0"/>
          </a:p>
          <a:p>
            <a:r>
              <a:rPr lang="ru-RU" dirty="0" smtClean="0"/>
              <a:t>Такой</a:t>
            </a:r>
            <a:r>
              <a:rPr lang="ru-RU" dirty="0" smtClean="0"/>
              <a:t> подход соответствует требованиям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ФГОС</a:t>
            </a:r>
            <a:r>
              <a:rPr lang="ru-RU" dirty="0" smtClean="0"/>
              <a:t>  </a:t>
            </a:r>
            <a:r>
              <a:rPr lang="ru-RU" dirty="0" smtClean="0"/>
              <a:t>и</a:t>
            </a:r>
            <a:r>
              <a:rPr lang="ru-RU" dirty="0" smtClean="0"/>
              <a:t> ФОП ДО позволяет решать комплексные педагогические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задачи</a:t>
            </a:r>
            <a:r>
              <a:rPr lang="ru-RU" dirty="0" smtClean="0"/>
              <a:t> в </a:t>
            </a:r>
            <a:r>
              <a:rPr lang="ru-RU" dirty="0" smtClean="0"/>
              <a:t>естественной</a:t>
            </a:r>
            <a:r>
              <a:rPr lang="ru-RU" dirty="0" smtClean="0"/>
              <a:t>  </a:t>
            </a:r>
            <a:r>
              <a:rPr lang="ru-RU" dirty="0" smtClean="0"/>
              <a:t>для</a:t>
            </a:r>
            <a:r>
              <a:rPr lang="ru-RU" dirty="0" smtClean="0"/>
              <a:t> дошкольника игровой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форме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Социально‑коммуникативное развитие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ru-RU" b="1" dirty="0" smtClean="0"/>
          </a:p>
          <a:p>
            <a:r>
              <a:rPr lang="ru-RU" dirty="0" smtClean="0"/>
              <a:t>Ф</a:t>
            </a:r>
            <a:r>
              <a:rPr lang="ru-RU" dirty="0" smtClean="0"/>
              <a:t>ормирование </a:t>
            </a:r>
            <a:r>
              <a:rPr lang="ru-RU" dirty="0" smtClean="0"/>
              <a:t>навыков сотрудничества: распределение ролей, согласование действий, взаимная поддержка;</a:t>
            </a:r>
          </a:p>
          <a:p>
            <a:r>
              <a:rPr lang="ru-RU" dirty="0" smtClean="0"/>
              <a:t>Освоение </a:t>
            </a:r>
            <a:r>
              <a:rPr lang="ru-RU" dirty="0" smtClean="0"/>
              <a:t>норм этического поведения: вежливость, уважение к партнёру, умение слушать;</a:t>
            </a:r>
          </a:p>
          <a:p>
            <a:r>
              <a:rPr lang="ru-RU" dirty="0" smtClean="0"/>
              <a:t>Развитие </a:t>
            </a:r>
            <a:r>
              <a:rPr lang="ru-RU" dirty="0" smtClean="0"/>
              <a:t>эмоциональной сферы: распознавание и выражение чувств персонажа, сопереживание;</a:t>
            </a:r>
          </a:p>
          <a:p>
            <a:r>
              <a:rPr lang="ru-RU" dirty="0" smtClean="0"/>
              <a:t>Знакомство </a:t>
            </a:r>
            <a:r>
              <a:rPr lang="ru-RU" dirty="0" smtClean="0"/>
              <a:t>с социальными ролями через образы героев (врач, учитель,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пожарный </a:t>
            </a:r>
            <a:r>
              <a:rPr lang="ru-RU" dirty="0" smtClean="0"/>
              <a:t>и т. 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Познавательное развитие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</a:t>
            </a:r>
            <a:r>
              <a:rPr lang="ru-RU" dirty="0" smtClean="0"/>
              <a:t>асширение </a:t>
            </a:r>
            <a:r>
              <a:rPr lang="ru-RU" dirty="0" smtClean="0"/>
              <a:t>кругозора: изучение быта, природы, профессий, исторических эпох в контексте сюжета;</a:t>
            </a:r>
          </a:p>
          <a:p>
            <a:r>
              <a:rPr lang="ru-RU" dirty="0" smtClean="0"/>
              <a:t>Развитие </a:t>
            </a:r>
            <a:r>
              <a:rPr lang="ru-RU" dirty="0" smtClean="0"/>
              <a:t>памяти и внимания: запоминание текста, последовательности событий, мизансцен;</a:t>
            </a:r>
          </a:p>
          <a:p>
            <a:r>
              <a:rPr lang="ru-RU" dirty="0" smtClean="0"/>
              <a:t>Формирование </a:t>
            </a:r>
            <a:r>
              <a:rPr lang="ru-RU" dirty="0" smtClean="0"/>
              <a:t>пространственных представлений: ориентация на сцене, работа с декорациями;</a:t>
            </a:r>
          </a:p>
          <a:p>
            <a:r>
              <a:rPr lang="ru-RU" dirty="0" smtClean="0"/>
              <a:t>Знакомство </a:t>
            </a:r>
            <a:r>
              <a:rPr lang="ru-RU" dirty="0" smtClean="0"/>
              <a:t>с театральными профессиями (актёр, режиссёр, костюмер, осветитель).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Речевое развитие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Театрализация </a:t>
            </a:r>
            <a:r>
              <a:rPr lang="ru-RU" dirty="0" smtClean="0"/>
              <a:t>– это кладезь для развития речи.</a:t>
            </a:r>
          </a:p>
          <a:p>
            <a:r>
              <a:rPr lang="ru-RU" dirty="0" smtClean="0"/>
              <a:t>Обогащение </a:t>
            </a:r>
            <a:r>
              <a:rPr lang="ru-RU" dirty="0" smtClean="0"/>
              <a:t>словаря: новые слова и выражения из текста пьесы, театральная терминология;</a:t>
            </a:r>
          </a:p>
          <a:p>
            <a:r>
              <a:rPr lang="ru-RU" dirty="0" smtClean="0"/>
              <a:t>Совершенствование </a:t>
            </a:r>
            <a:r>
              <a:rPr lang="ru-RU" dirty="0" smtClean="0"/>
              <a:t>звуковой культуры речи: дикция, интонация, темп, громкость;</a:t>
            </a:r>
          </a:p>
          <a:p>
            <a:r>
              <a:rPr lang="ru-RU" dirty="0" smtClean="0"/>
              <a:t>Развитие </a:t>
            </a:r>
            <a:r>
              <a:rPr lang="ru-RU" dirty="0" smtClean="0"/>
              <a:t>связной речи: пересказ сюжета, диалоги, монологи персонажей;</a:t>
            </a:r>
          </a:p>
          <a:p>
            <a:r>
              <a:rPr lang="ru-RU" dirty="0" smtClean="0"/>
              <a:t>Стимулирование </a:t>
            </a:r>
            <a:r>
              <a:rPr lang="ru-RU" dirty="0" smtClean="0"/>
              <a:t>речевой активности: импровизации, обсуждение постановки.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Художественно‑эстетическое развитие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Приобщение </a:t>
            </a:r>
            <a:r>
              <a:rPr lang="ru-RU" dirty="0" smtClean="0"/>
              <a:t>к литературе, музыке, изобразительному искусству: выбор произведений, создание афиш, эскизов костюмов;</a:t>
            </a:r>
          </a:p>
          <a:p>
            <a:r>
              <a:rPr lang="ru-RU" dirty="0" smtClean="0"/>
              <a:t>Развитие </a:t>
            </a:r>
            <a:r>
              <a:rPr lang="ru-RU" dirty="0" smtClean="0"/>
              <a:t>творческого воображения: придумывание альтернативных концов сказок, новых персонажей;</a:t>
            </a:r>
          </a:p>
          <a:p>
            <a:r>
              <a:rPr lang="ru-RU" dirty="0" smtClean="0"/>
              <a:t>Освоение </a:t>
            </a:r>
            <a:r>
              <a:rPr lang="ru-RU" dirty="0" smtClean="0"/>
              <a:t>выразительных средств: мимика, жесты, пластика, ритм;</a:t>
            </a:r>
          </a:p>
          <a:p>
            <a:r>
              <a:rPr lang="ru-RU" dirty="0" smtClean="0"/>
              <a:t>Участие </a:t>
            </a:r>
            <a:r>
              <a:rPr lang="ru-RU" dirty="0" smtClean="0"/>
              <a:t>в оформлении спектакля: рисование декораций, изготовление атрибутов.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Физическое развитие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Координация </a:t>
            </a:r>
            <a:r>
              <a:rPr lang="ru-RU" dirty="0" smtClean="0"/>
              <a:t>движений: сценические перемещения, танцы, пантомима;</a:t>
            </a:r>
          </a:p>
          <a:p>
            <a:r>
              <a:rPr lang="ru-RU" dirty="0" smtClean="0"/>
              <a:t>Развитие </a:t>
            </a:r>
            <a:r>
              <a:rPr lang="ru-RU" dirty="0" smtClean="0"/>
              <a:t>мелкой моторики: работа с куклами, реквизитом, костюмами;</a:t>
            </a:r>
          </a:p>
          <a:p>
            <a:r>
              <a:rPr lang="ru-RU" dirty="0" smtClean="0"/>
              <a:t>Формирование </a:t>
            </a:r>
            <a:r>
              <a:rPr lang="ru-RU" dirty="0" smtClean="0"/>
              <a:t>осанки и пластики: упражнения на расслабление, дыхательные практики;</a:t>
            </a:r>
          </a:p>
          <a:p>
            <a:r>
              <a:rPr lang="ru-RU" dirty="0" smtClean="0"/>
              <a:t>Снятие </a:t>
            </a:r>
            <a:r>
              <a:rPr lang="ru-RU" dirty="0" smtClean="0"/>
              <a:t>мышечного напряжения через игровые этюды.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249</TotalTime>
  <Words>382</Words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Мастер- класс  «Интеграциятеатрализованной деятельности в различных образовательных областях» </vt:lpstr>
      <vt:lpstr>Слайд 2</vt:lpstr>
      <vt:lpstr>Слайд 3</vt:lpstr>
      <vt:lpstr>          Интеграция театрализованной деятельности в различных образовательных областях.  </vt:lpstr>
      <vt:lpstr>Социально‑коммуникативное развитие </vt:lpstr>
      <vt:lpstr>Познавательное развитие </vt:lpstr>
      <vt:lpstr>Речевое развитие </vt:lpstr>
      <vt:lpstr>Художественно‑эстетическое развитие </vt:lpstr>
      <vt:lpstr>Физическое развитие </vt:lpstr>
      <vt:lpstr>Преимущества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 класс  «Интеграциятеатрализованной деятельности в различных образовательных областях» </dc:title>
  <dc:creator>User</dc:creator>
  <cp:lastModifiedBy>User</cp:lastModifiedBy>
  <cp:revision>2</cp:revision>
  <dcterms:created xsi:type="dcterms:W3CDTF">2025-11-18T22:49:43Z</dcterms:created>
  <dcterms:modified xsi:type="dcterms:W3CDTF">2025-11-19T03:30:37Z</dcterms:modified>
</cp:coreProperties>
</file>