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626" y="-36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/>
          <a:lstStyle/>
          <a:p>
            <a:r>
              <a:rPr lang="ru-RU" dirty="0" err="1" smtClean="0"/>
              <a:t>Крукова</a:t>
            </a:r>
            <a:r>
              <a:rPr lang="ru-RU" dirty="0" smtClean="0"/>
              <a:t> Любовь Юрьевна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Отделение МАОУ 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СОШ</a:t>
            </a:r>
            <a:r>
              <a:rPr lang="ru-RU" dirty="0"/>
              <a:t>№</a:t>
            </a:r>
            <a:r>
              <a:rPr lang="ru-RU" dirty="0" smtClean="0"/>
              <a:t>1»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СКОШ </a:t>
            </a:r>
            <a:r>
              <a:rPr lang="ru-RU" dirty="0"/>
              <a:t>№</a:t>
            </a:r>
            <a:r>
              <a:rPr lang="ru-RU" dirty="0" smtClean="0"/>
              <a:t>3»</a:t>
            </a:r>
          </a:p>
          <a:p>
            <a:r>
              <a:rPr lang="ru-RU" dirty="0"/>
              <a:t> </a:t>
            </a:r>
            <a:r>
              <a:rPr lang="ru-RU" dirty="0" smtClean="0"/>
              <a:t>Мое педагогическое кредо: «Творить, пробовать, искать и развиваться»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6" name="Picture 2" descr="C:\Users\Home\Desktop\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23" y="1647073"/>
            <a:ext cx="2363071" cy="20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D92D09"/>
                </a:solidFill>
              </a:rPr>
              <a:t/>
            </a:r>
            <a:br>
              <a:rPr lang="ru-RU" sz="2800" dirty="0" smtClean="0">
                <a:solidFill>
                  <a:srgbClr val="D92D09"/>
                </a:solidFill>
              </a:rPr>
            </a:br>
            <a:r>
              <a:rPr lang="ru-RU" sz="2400" dirty="0">
                <a:solidFill>
                  <a:srgbClr val="D92D09"/>
                </a:solidFill>
              </a:rPr>
              <a:t>К</a:t>
            </a:r>
            <a:r>
              <a:rPr lang="ru-RU" sz="2400" dirty="0" smtClean="0">
                <a:solidFill>
                  <a:srgbClr val="D92D09"/>
                </a:solidFill>
              </a:rPr>
              <a:t>оррекционные  технологии с использованием авторского пособия «Рукодельная азбука»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«Рукодельная азбука»</a:t>
            </a:r>
            <a:r>
              <a:rPr lang="ru-RU" sz="2000" dirty="0"/>
              <a:t> - </a:t>
            </a:r>
            <a:r>
              <a:rPr lang="ru-RU" sz="2000" dirty="0" smtClean="0"/>
              <a:t> авторское пособие изготовлено на каждую букву из разных материалов, причем  материал тесно связан с буквой, например, буква –Ш (из шерсти), буква В (из ваты) и т д</a:t>
            </a:r>
          </a:p>
          <a:p>
            <a:r>
              <a:rPr lang="ru-RU" sz="2000" dirty="0" smtClean="0"/>
              <a:t>развитие  </a:t>
            </a:r>
            <a:r>
              <a:rPr lang="ru-RU" sz="2000" dirty="0"/>
              <a:t>тактильных ощущений, формирование умения конструировать и  распознавать буквы русского алфавита. </a:t>
            </a:r>
          </a:p>
          <a:p>
            <a:r>
              <a:rPr lang="ru-RU" sz="2000" dirty="0"/>
              <a:t>Прямая цель - связать форму букв с их звучанием; </a:t>
            </a:r>
          </a:p>
          <a:p>
            <a:r>
              <a:rPr lang="ru-RU" sz="2000" dirty="0"/>
              <a:t>косвенная – подготовка к письму. </a:t>
            </a:r>
            <a:endParaRPr lang="ru-RU" sz="2000" dirty="0" smtClean="0"/>
          </a:p>
          <a:p>
            <a:r>
              <a:rPr lang="ru-RU" sz="2000" b="1" dirty="0"/>
              <a:t>Азбука - раскраска </a:t>
            </a:r>
            <a:r>
              <a:rPr lang="ru-RU" sz="2000" dirty="0"/>
              <a:t>развивает зрительное восприятие, внимание, знание цветовой гаммы, координацию и моторику руки, соотнесение и дифференциация печатных и письменных букв.</a:t>
            </a: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</a:t>
            </a:r>
            <a:r>
              <a:rPr lang="ru-RU" sz="3600" b="1" dirty="0" smtClean="0">
                <a:solidFill>
                  <a:srgbClr val="D92D09"/>
                </a:solidFill>
              </a:rPr>
              <a:t>педагогическом форуме</a:t>
            </a:r>
            <a:br>
              <a:rPr lang="ru-RU" sz="3600" b="1" dirty="0" smtClean="0">
                <a:solidFill>
                  <a:srgbClr val="D92D09"/>
                </a:solidFill>
              </a:rPr>
            </a:br>
            <a:r>
              <a:rPr lang="ru-RU" sz="3600" b="1" dirty="0" smtClean="0">
                <a:solidFill>
                  <a:srgbClr val="D92D09"/>
                </a:solidFill>
              </a:rPr>
              <a:t>«Признание - 2022»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Педагогический форум</a:t>
            </a:r>
          </a:p>
          <a:p>
            <a:pPr algn="just"/>
            <a:r>
              <a:rPr lang="ru-RU" sz="2200" dirty="0" smtClean="0"/>
              <a:t>Участники : педагоги, воспитатели</a:t>
            </a:r>
          </a:p>
          <a:p>
            <a:pPr algn="just"/>
            <a:r>
              <a:rPr lang="ru-RU" sz="2200" dirty="0" smtClean="0"/>
              <a:t>Тема: Лучшие педагогические практики</a:t>
            </a:r>
          </a:p>
          <a:p>
            <a:pPr marL="0" indent="0" algn="just">
              <a:buNone/>
            </a:pPr>
            <a:r>
              <a:rPr lang="ru-RU" sz="2200" dirty="0" smtClean="0"/>
              <a:t>   Презентация  применения  на уроках чтения, коррекционно-развивающих занятий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 smtClean="0"/>
              <a:t>Необходимые материалы: листы -раскраска с заданиями, шерсть, вата, клей - карандаш, влажные салфетки, цветной карандаш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форуме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1779343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1026" name="Picture 2" descr="C:\Users\Home\Desktop\я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90" y="1833861"/>
            <a:ext cx="1779342" cy="17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9" y="3676135"/>
            <a:ext cx="1753500" cy="175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me\Desktop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66" y="1833861"/>
            <a:ext cx="1890741" cy="17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me\Desktop\3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66" y="3676135"/>
            <a:ext cx="1890741" cy="175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191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 Коррекционные  технологии с использованием авторского пособия «Рукодельная азбука»   </vt:lpstr>
      <vt:lpstr>Применение на педагогическом форуме «Признание - 2022»</vt:lpstr>
      <vt:lpstr>Применение на форуме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Home</cp:lastModifiedBy>
  <cp:revision>31</cp:revision>
  <cp:lastPrinted>2023-02-22T04:43:44Z</cp:lastPrinted>
  <dcterms:created xsi:type="dcterms:W3CDTF">2023-01-11T06:34:10Z</dcterms:created>
  <dcterms:modified xsi:type="dcterms:W3CDTF">2023-05-31T09:22:59Z</dcterms:modified>
</cp:coreProperties>
</file>