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14" y="642918"/>
            <a:ext cx="7643866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/>
                <a:solidFill>
                  <a:schemeClr val="accent3"/>
                </a:solidFill>
                <a:effectLst/>
              </a:rPr>
              <a:t>«Нетрадиционные приемы развития музыкальных способностей детей, включая детей с ОВЗ»</a:t>
            </a:r>
            <a:endParaRPr lang="ru-RU" sz="4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57422" y="4143380"/>
            <a:ext cx="52149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Калугина Наталья Сергеевна</a:t>
            </a: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музыкальный руководитель отделения МАДОУ ГЦРР –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д\с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№4 «Елочка»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д\с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«Ягодка»</a:t>
            </a:r>
          </a:p>
          <a:p>
            <a:pPr algn="ctr"/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Голышманово,2026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1670442020_kartinkof-club-p-kartinki-pozitivnie-pro-zdorove-60.jpg"/>
          <p:cNvPicPr>
            <a:picLocks noChangeAspect="1" noChangeArrowheads="1"/>
          </p:cNvPicPr>
          <p:nvPr/>
        </p:nvPicPr>
        <p:blipFill>
          <a:blip r:embed="rId2"/>
          <a:srcRect t="2279"/>
          <a:stretch>
            <a:fillRect/>
          </a:stretch>
        </p:blipFill>
        <p:spPr bwMode="auto">
          <a:xfrm>
            <a:off x="2000232" y="0"/>
            <a:ext cx="5643602" cy="67358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3D Objects\i.jpg"/>
          <p:cNvPicPr>
            <a:picLocks noChangeAspect="1" noChangeArrowheads="1"/>
          </p:cNvPicPr>
          <p:nvPr/>
        </p:nvPicPr>
        <p:blipFill>
          <a:blip r:embed="rId2"/>
          <a:srcRect t="12500" b="13541"/>
          <a:stretch>
            <a:fillRect/>
          </a:stretch>
        </p:blipFill>
        <p:spPr bwMode="auto">
          <a:xfrm>
            <a:off x="2928926" y="3286124"/>
            <a:ext cx="5924282" cy="3286148"/>
          </a:xfrm>
          <a:prstGeom prst="rect">
            <a:avLst/>
          </a:prstGeom>
          <a:noFill/>
        </p:spPr>
      </p:pic>
      <p:pic>
        <p:nvPicPr>
          <p:cNvPr id="1027" name="Picture 3" descr="C:\Users\User\Desktop\i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0"/>
            <a:ext cx="4519140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60895189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142984"/>
            <a:ext cx="7336485" cy="420371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357686" y="4786322"/>
            <a:ext cx="33457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КЛАВЕСЫ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0"/>
            <a:ext cx="817964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</TotalTime>
  <Words>34</Words>
  <PresentationFormat>Экран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2026-04-07T10:11:13Z</dcterms:created>
  <dcterms:modified xsi:type="dcterms:W3CDTF">2026-04-08T07:16:59Z</dcterms:modified>
</cp:coreProperties>
</file>