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Тема урока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Monotype Corsiva" pitchFamily="66" charset="0"/>
              </a:rPr>
              <a:t>Natural areas of </a:t>
            </a:r>
            <a:r>
              <a:rPr lang="en-US" sz="6600" b="1" dirty="0" smtClean="0">
                <a:solidFill>
                  <a:srgbClr val="00B050"/>
                </a:solidFill>
                <a:latin typeface="Monotype Corsiva" pitchFamily="66" charset="0"/>
              </a:rPr>
              <a:t>the  forests</a:t>
            </a:r>
            <a:endParaRPr lang="en-US" sz="66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429684" cy="4857784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raspberry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ms moss</a:t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lily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Tundra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5400" u="sng" dirty="0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dberry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dwarf birch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yaga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poppy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Тема урока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857364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Monotype Corsiva" pitchFamily="66" charset="0"/>
              </a:rPr>
              <a:t>Natural areas </a:t>
            </a:r>
            <a:r>
              <a:rPr lang="en-US" sz="6600" b="1" dirty="0" smtClean="0">
                <a:solidFill>
                  <a:srgbClr val="00B050"/>
                </a:solidFill>
                <a:latin typeface="Monotype Corsiva" pitchFamily="66" charset="0"/>
              </a:rPr>
              <a:t>of  the </a:t>
            </a:r>
            <a:r>
              <a:rPr lang="en-US" sz="6600" b="1" dirty="0" smtClean="0">
                <a:solidFill>
                  <a:srgbClr val="00B050"/>
                </a:solidFill>
                <a:latin typeface="Monotype Corsiva" pitchFamily="66" charset="0"/>
              </a:rPr>
              <a:t>forests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Природные зоны лесов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Тема урока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714488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Природные зоны лесов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1" name="Picture 1" descr="C:\Users\User\Downloads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Леса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15370" cy="507207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        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тайга         смешанные      широколи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ственные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ель                         берёза                             дуб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сосна                     осина                              липа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пихта                     ольха                              клён   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кедровая                пихта                             ясень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1571612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4876" y="1500174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143375" y="1928802"/>
            <a:ext cx="71437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285984" y="307181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964777" y="303609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965041" y="3036091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15370" cy="5072074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Экологические проблемы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загрязнение лесов                       вырубка лесов             уничтожение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уничтожение</a:t>
            </a:r>
            <a:r>
              <a:rPr lang="ru-RU" sz="2000" dirty="0" smtClean="0">
                <a:solidFill>
                  <a:srgbClr val="FF0000"/>
                </a:solidFill>
              </a:rPr>
              <a:t> животных                                                         растений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321703" y="2178835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071934" y="2071678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071802" y="285749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2071678"/>
            <a:ext cx="128588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215370" cy="5072074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Pictures\iCACGQ7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358246" cy="703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7125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latin typeface="Monotype Corsiva" pitchFamily="66" charset="0"/>
              </a:rPr>
              <a:t>Наряди ёлочку:</a:t>
            </a:r>
            <a:endParaRPr lang="ru-RU" sz="72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8215370" cy="45720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Выбери игрушку, если: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Monotype Corsiva" pitchFamily="66" charset="0"/>
              </a:rPr>
              <a:t>-желтая – в своей деятельности я достиг больших высот;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-синяя-  у меня есть небольшие улучшения в моей деятельности ,но я не буду останавливаться на достигнутом;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-красная- мне еще нужно много работать, чтобы достичь лучших результатов.</a:t>
            </a:r>
          </a:p>
          <a:p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128" y="0"/>
            <a:ext cx="9492564" cy="7340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72400" cy="1470025"/>
          </a:xfrm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Домашнее задание: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4857784" cy="3143272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по английскому языку.</a:t>
            </a:r>
          </a:p>
          <a:p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 одно из трех  заданий: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ex. 32 p.44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«3»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ex.35 p.45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«4»</a:t>
            </a:r>
          </a:p>
          <a:p>
            <a:pPr algn="l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ex.5 p.48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на  «5»</a:t>
            </a:r>
          </a:p>
          <a:p>
            <a:endParaRPr lang="ru-RU" sz="1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57752" y="1785926"/>
            <a:ext cx="407196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адание по окружающему миру.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Прочитать материал в учебнике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Составить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любого растения и животного изученных зон.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160</Words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</vt:lpstr>
      <vt:lpstr>Forest raspberry mushrooms moss fir tree  lily  Tundra  cloudberry dwarf birch   yaga  poppy  </vt:lpstr>
      <vt:lpstr>Тема урока</vt:lpstr>
      <vt:lpstr>Тема урока</vt:lpstr>
      <vt:lpstr>Леса</vt:lpstr>
      <vt:lpstr>Слайд 6</vt:lpstr>
      <vt:lpstr>Слайд 7</vt:lpstr>
      <vt:lpstr>Наряди ёлочку: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User</dc:creator>
  <cp:lastModifiedBy>User</cp:lastModifiedBy>
  <cp:revision>17</cp:revision>
  <dcterms:created xsi:type="dcterms:W3CDTF">2017-12-18T16:24:23Z</dcterms:created>
  <dcterms:modified xsi:type="dcterms:W3CDTF">2017-12-21T13:34:25Z</dcterms:modified>
</cp:coreProperties>
</file>