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7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7281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«Приемы формирования смыслового чтения и работы с текстом на уроках биологии и химии».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5256584" cy="389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24128" y="2132857"/>
            <a:ext cx="3168352" cy="10081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err="1" smtClean="0"/>
              <a:t>Алексеюк</a:t>
            </a:r>
            <a:r>
              <a:rPr lang="ru-RU" sz="1600" dirty="0" smtClean="0"/>
              <a:t> В.В., </a:t>
            </a:r>
          </a:p>
          <a:p>
            <a:pPr algn="r"/>
            <a:r>
              <a:rPr lang="ru-RU" sz="1600" dirty="0" smtClean="0"/>
              <a:t>учитель биологии, химии</a:t>
            </a:r>
          </a:p>
          <a:p>
            <a:pPr algn="r"/>
            <a:r>
              <a:rPr lang="ru-RU" sz="1600" dirty="0" smtClean="0"/>
              <a:t>Отделения МАОУ «</a:t>
            </a:r>
            <a:r>
              <a:rPr lang="ru-RU" sz="1600" dirty="0" err="1" smtClean="0"/>
              <a:t>Малышенская</a:t>
            </a:r>
            <a:r>
              <a:rPr lang="ru-RU" sz="1600" dirty="0" smtClean="0"/>
              <a:t> СОШ» «Королевская СОШ»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496944" cy="5976664"/>
          </a:xfrm>
        </p:spPr>
        <p:txBody>
          <a:bodyPr>
            <a:normAutofit/>
          </a:bodyPr>
          <a:lstStyle/>
          <a:p>
            <a:r>
              <a:rPr lang="ru-RU" i="1" dirty="0" smtClean="0"/>
              <a:t>1.Верите ли вы, что читательская грамотность – это основа успешности ученика? </a:t>
            </a:r>
            <a:endParaRPr lang="ru-RU" dirty="0" smtClean="0"/>
          </a:p>
          <a:p>
            <a:r>
              <a:rPr lang="ru-RU" i="1" dirty="0" smtClean="0"/>
              <a:t>2.Верите ли вы, что читательская грамотность – это  синоним начитанности,  хорошей техники чтения? </a:t>
            </a:r>
            <a:endParaRPr lang="ru-RU" dirty="0" smtClean="0"/>
          </a:p>
          <a:p>
            <a:r>
              <a:rPr lang="ru-RU" i="1" dirty="0" smtClean="0"/>
              <a:t>3. Верите ли вы, что работа с текстом не влияет на развитие речи ребёнка? </a:t>
            </a:r>
            <a:endParaRPr lang="ru-RU" dirty="0" smtClean="0"/>
          </a:p>
          <a:p>
            <a:r>
              <a:rPr lang="ru-RU" i="1" dirty="0" smtClean="0"/>
              <a:t>4.Верите ли вы, что </a:t>
            </a:r>
            <a:r>
              <a:rPr lang="ru-RU" i="1" dirty="0" err="1" smtClean="0"/>
              <a:t>сформированность</a:t>
            </a:r>
            <a:r>
              <a:rPr lang="ru-RU" i="1" dirty="0" smtClean="0"/>
              <a:t> у учащихся читательской грамотности занимает особое место среди </a:t>
            </a:r>
            <a:r>
              <a:rPr lang="ru-RU" i="1" dirty="0" err="1" smtClean="0"/>
              <a:t>метапредметных</a:t>
            </a:r>
            <a:r>
              <a:rPr lang="ru-RU" i="1" dirty="0" smtClean="0"/>
              <a:t> универсальных учебных действий? </a:t>
            </a:r>
            <a:endParaRPr lang="ru-RU" dirty="0" smtClean="0"/>
          </a:p>
          <a:p>
            <a:r>
              <a:rPr lang="ru-RU" i="1" dirty="0" smtClean="0"/>
              <a:t>5. Верите ли вы, что формирование читательской грамотности  не играет роли в образовании детей?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68" y="61980"/>
            <a:ext cx="8955172" cy="679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70995" cy="212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707507" cy="274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2883024" cy="290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068960"/>
            <a:ext cx="2592288" cy="335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Прием  «Лови ошибку»  Какие из высказываний не соответствуют содержанию текста. Укажите номера ответов</a:t>
            </a:r>
            <a:r>
              <a:rPr lang="ru-RU" sz="27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</a:t>
            </a:r>
            <a:r>
              <a:rPr lang="ru-RU" b="1" dirty="0" smtClean="0"/>
              <a:t> .</a:t>
            </a:r>
            <a:r>
              <a:rPr lang="ru-RU" dirty="0" smtClean="0"/>
              <a:t> Форма каждой клетки зависит от функции, которую она выполняет.</a:t>
            </a:r>
          </a:p>
          <a:p>
            <a:r>
              <a:rPr lang="ru-RU" dirty="0" smtClean="0"/>
              <a:t>2. Группа клеток (вместе с межклеточным веществом), не имеющих сходное строение и происхождение и выполняющих общую функцию, называется тканью</a:t>
            </a:r>
            <a:r>
              <a:rPr lang="ru-RU" b="1" dirty="0" smtClean="0"/>
              <a:t>. </a:t>
            </a:r>
            <a:endParaRPr lang="ru-RU" dirty="0" smtClean="0"/>
          </a:p>
          <a:p>
            <a:r>
              <a:rPr lang="ru-RU" dirty="0" smtClean="0"/>
              <a:t>3. Короткие отростки называются дендритами, а длинные аксонами. </a:t>
            </a:r>
          </a:p>
          <a:p>
            <a:r>
              <a:rPr lang="ru-RU" dirty="0" smtClean="0"/>
              <a:t>4. Узнать эпителиальную ткань можно по форме клеток и </a:t>
            </a:r>
            <a:r>
              <a:rPr lang="ru-RU" smtClean="0"/>
              <a:t>практическому присутствию </a:t>
            </a:r>
            <a:r>
              <a:rPr lang="ru-RU" dirty="0" smtClean="0"/>
              <a:t>межклеточного вещества.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04724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74072"/>
            <a:ext cx="3542940" cy="239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2520280" cy="271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501008"/>
            <a:ext cx="16561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259632" y="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Прием «Визуальный поиск»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9969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306896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62373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92080" y="61653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Прием «Установи соответствие»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279"/>
          <a:stretch>
            <a:fillRect/>
          </a:stretch>
        </p:blipFill>
        <p:spPr bwMode="auto">
          <a:xfrm>
            <a:off x="0" y="141277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5805264"/>
          <a:ext cx="3456384" cy="792088"/>
        </p:xfrm>
        <a:graphic>
          <a:graphicData uri="http://schemas.openxmlformats.org/drawingml/2006/table">
            <a:tbl>
              <a:tblPr/>
              <a:tblGrid>
                <a:gridCol w="864096"/>
                <a:gridCol w="864096"/>
                <a:gridCol w="864096"/>
                <a:gridCol w="864096"/>
              </a:tblGrid>
              <a:tr h="47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196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«Приемы формирования смыслового чтения и работы с текстом на уроках биологии и химии».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 «Лови ошибку»  Какие из высказываний не соответствуют содержанию текста. Укажите номера ответов. </vt:lpstr>
      <vt:lpstr>Презентация PowerPoint</vt:lpstr>
      <vt:lpstr>Прием «Установи соответствие»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«Приемы формирования смыслового чтения и работы с текстом на уроках биологии и химии».</dc:title>
  <dc:creator>пк</dc:creator>
  <cp:lastModifiedBy>User</cp:lastModifiedBy>
  <cp:revision>22</cp:revision>
  <dcterms:created xsi:type="dcterms:W3CDTF">2025-03-18T15:13:34Z</dcterms:created>
  <dcterms:modified xsi:type="dcterms:W3CDTF">2025-06-20T04:27:35Z</dcterms:modified>
</cp:coreProperties>
</file>