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76BD-97B6-43D4-B837-CEB91CDAB85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B36C-9275-4ABF-B4C1-CD370D6B85C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76BD-97B6-43D4-B837-CEB91CDAB85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B36C-9275-4ABF-B4C1-CD370D6B8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76BD-97B6-43D4-B837-CEB91CDAB85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B36C-9275-4ABF-B4C1-CD370D6B8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76BD-97B6-43D4-B837-CEB91CDAB85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B36C-9275-4ABF-B4C1-CD370D6B85C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76BD-97B6-43D4-B837-CEB91CDAB85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B36C-9275-4ABF-B4C1-CD370D6B8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76BD-97B6-43D4-B837-CEB91CDAB85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B36C-9275-4ABF-B4C1-CD370D6B85C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76BD-97B6-43D4-B837-CEB91CDAB85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B36C-9275-4ABF-B4C1-CD370D6B85C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76BD-97B6-43D4-B837-CEB91CDAB85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B36C-9275-4ABF-B4C1-CD370D6B8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76BD-97B6-43D4-B837-CEB91CDAB85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B36C-9275-4ABF-B4C1-CD370D6B8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76BD-97B6-43D4-B837-CEB91CDAB85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B36C-9275-4ABF-B4C1-CD370D6B8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76BD-97B6-43D4-B837-CEB91CDAB85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B36C-9275-4ABF-B4C1-CD370D6B85C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E876BD-97B6-43D4-B837-CEB91CDAB85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1AB36C-9275-4ABF-B4C1-CD370D6B85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342580">
            <a:off x="1536801" y="2276872"/>
            <a:ext cx="627107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dirty="0"/>
              <a:t>Интерактивная практика </a:t>
            </a:r>
            <a:r>
              <a:rPr lang="ru-RU" sz="2800" b="1" dirty="0" smtClean="0"/>
              <a:t>просвещения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родителей (использование </a:t>
            </a:r>
            <a:r>
              <a:rPr lang="en-US" sz="2800" b="1" dirty="0"/>
              <a:t>QR</a:t>
            </a:r>
            <a:r>
              <a:rPr lang="ru-RU" sz="2800" b="1" dirty="0"/>
              <a:t>-кодов)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7" y="472514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Подготовила: старший воспитатель  Лаптева Елена Александровна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04664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МАДОУ Голышмановский ЦРР – детский сад №4 «Ёлочка»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 rotWithShape="1">
          <a:blip r:embed="rId2"/>
          <a:srcRect t="8311"/>
          <a:stretch/>
        </p:blipFill>
        <p:spPr>
          <a:xfrm>
            <a:off x="583622" y="3140968"/>
            <a:ext cx="2106775" cy="35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8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6309" y="33265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Стендовую говорящую информацию </a:t>
            </a:r>
            <a:r>
              <a:rPr lang="ru-RU" sz="2400" b="1" dirty="0"/>
              <a:t>о людях различной национальности</a:t>
            </a:r>
          </a:p>
        </p:txBody>
      </p:sp>
      <p:pic>
        <p:nvPicPr>
          <p:cNvPr id="8194" name="Picture 2" descr="https://sun9-88.userapi.com/s/v1/ig2/97tHw5xQYdoyQgjPRVoTxpiZ_eonSWFVuLakedoGbED89t4qlEOnUoi1x7P3T5HvI8YC6Q5jsHCNRyFqxIGtjJuC.jpg?quality=95&amp;as=32x24,48x36,72x54,108x81,160x120,240x180,360x270,480x360,540x405,640x480,720x540,1080x810,1280x960,1440x1080,2560x1920&amp;from=bu&amp;u=SbEbt7l2blUon1J2Yr3t2jOeP-kcVa6zHjoGVOGcmuc&amp;cs=1280x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0" t="3375" r="19942" b="39083"/>
          <a:stretch/>
        </p:blipFill>
        <p:spPr bwMode="auto">
          <a:xfrm>
            <a:off x="539552" y="1340768"/>
            <a:ext cx="3629125" cy="248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88.userapi.com/s/v1/ig2/97tHw5xQYdoyQgjPRVoTxpiZ_eonSWFVuLakedoGbED89t4qlEOnUoi1x7P3T5HvI8YC6Q5jsHCNRyFqxIGtjJuC.jpg?quality=95&amp;as=32x24,48x36,72x54,108x81,160x120,240x180,360x270,480x360,540x405,640x480,720x540,1080x810,1280x960,1440x1080,2560x1920&amp;from=bu&amp;u=SbEbt7l2blUon1J2Yr3t2jOeP-kcVa6zHjoGVOGcmuc&amp;cs=1280x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t="59455" r="55368" b="7431"/>
          <a:stretch/>
        </p:blipFill>
        <p:spPr bwMode="auto">
          <a:xfrm>
            <a:off x="4355976" y="1340768"/>
            <a:ext cx="4464496" cy="419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88.userapi.com/s/v1/ig2/97tHw5xQYdoyQgjPRVoTxpiZ_eonSWFVuLakedoGbED89t4qlEOnUoi1x7P3T5HvI8YC6Q5jsHCNRyFqxIGtjJuC.jpg?quality=95&amp;as=32x24,48x36,72x54,108x81,160x120,240x180,360x270,480x360,540x405,640x480,720x540,1080x810,1280x960,1440x1080,2560x1920&amp;from=bu&amp;u=SbEbt7l2blUon1J2Yr3t2jOeP-kcVa6zHjoGVOGcmuc&amp;cs=1280x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8" t="59159" r="54811" b="4892"/>
          <a:stretch/>
        </p:blipFill>
        <p:spPr bwMode="auto">
          <a:xfrm>
            <a:off x="961398" y="3964437"/>
            <a:ext cx="2785432" cy="26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291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476672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Книги </a:t>
            </a:r>
            <a:r>
              <a:rPr lang="ru-RU" sz="2400" b="1" dirty="0">
                <a:solidFill>
                  <a:srgbClr val="FF0000"/>
                </a:solidFill>
              </a:rPr>
              <a:t>Антонины Викторовны Сидоровой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06650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«Читайте и играйте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«Рыжий кот с улицы Республики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«Рыжий, Серый два Тюменских кота»</a:t>
            </a:r>
          </a:p>
        </p:txBody>
      </p:sp>
      <p:pic>
        <p:nvPicPr>
          <p:cNvPr id="9218" name="Picture 2" descr="C:\Users\Пользователь\Desktop\Документы 2025-2026\МО\Новая папка\Читайте и играйте\Читайте и играйте\82KafjfCb6RuSjVx8sgVL-pLk9T6V9ky6joApisy40eZHlBoGKPiBdaeYpzmsR1EpgPMJbQ1V6i2348F0lOZnAg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2271216" cy="317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898" y="3537745"/>
            <a:ext cx="2125622" cy="32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37745"/>
            <a:ext cx="2232247" cy="3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Users\Пользователь\Desktop\Документы 2025-2026\МО\Новая папка\Рыжий, Серый -два Тюменских кота\Рисунок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41038"/>
            <a:ext cx="1792930" cy="285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1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азвивающие книги для детей | Блог 4bra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0" r="14027"/>
          <a:stretch/>
        </p:blipFill>
        <p:spPr bwMode="auto">
          <a:xfrm>
            <a:off x="3923928" y="2924944"/>
            <a:ext cx="4973793" cy="34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начок сканирования qr-кода | Премиум вект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Знак вопроса в кругах – Бесплатные иконки: знаки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47664" y="404663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Что объединяет эти рисунки</a:t>
            </a:r>
            <a:r>
              <a:rPr lang="ru-RU" sz="3200" dirty="0" smtClean="0"/>
              <a:t>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0480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30" y="1484784"/>
            <a:ext cx="3062813" cy="3960440"/>
          </a:xfrm>
          <a:prstGeom prst="rect">
            <a:avLst/>
          </a:prstGeom>
        </p:spPr>
      </p:pic>
      <p:pic>
        <p:nvPicPr>
          <p:cNvPr id="5" name="Picture 12" descr="Знак вопроса в кругах – Бесплатные иконки: зна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683">
            <a:off x="4572000" y="2962660"/>
            <a:ext cx="3240360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40466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Что такое </a:t>
            </a:r>
            <a:r>
              <a:rPr lang="en-US" sz="3200" dirty="0" smtClean="0"/>
              <a:t>QR – </a:t>
            </a:r>
            <a:r>
              <a:rPr lang="ru-RU" sz="3200" dirty="0" smtClean="0"/>
              <a:t>код?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2194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QR-коды в книг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6" r="7652"/>
          <a:stretch/>
        </p:blipFill>
        <p:spPr bwMode="auto">
          <a:xfrm>
            <a:off x="460374" y="1196752"/>
            <a:ext cx="3339199" cy="329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0" r="9379"/>
          <a:stretch/>
        </p:blipFill>
        <p:spPr bwMode="auto">
          <a:xfrm>
            <a:off x="4139952" y="1052736"/>
            <a:ext cx="3024925" cy="282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7" r="28720"/>
          <a:stretch/>
        </p:blipFill>
        <p:spPr bwMode="auto">
          <a:xfrm rot="394127">
            <a:off x="6875108" y="3744268"/>
            <a:ext cx="1884669" cy="260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163369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Где вы </a:t>
            </a:r>
            <a:r>
              <a:rPr lang="ru-RU" sz="3200" dirty="0" smtClean="0">
                <a:solidFill>
                  <a:srgbClr val="FF0000"/>
                </a:solidFill>
              </a:rPr>
              <a:t>встречаете </a:t>
            </a:r>
            <a:r>
              <a:rPr lang="en-US" sz="3200" b="1" dirty="0" smtClean="0">
                <a:solidFill>
                  <a:srgbClr val="FF0000"/>
                </a:solidFill>
              </a:rPr>
              <a:t>QR</a:t>
            </a:r>
            <a:r>
              <a:rPr lang="ru-RU" sz="3200" b="1" dirty="0" smtClean="0">
                <a:solidFill>
                  <a:srgbClr val="FF0000"/>
                </a:solidFill>
              </a:rPr>
              <a:t>-коды? 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5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5326" y="116632"/>
            <a:ext cx="7236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/>
              <a:t>Где мы его используем в детском саду?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6483" r="2115" b="22709"/>
          <a:stretch/>
        </p:blipFill>
        <p:spPr bwMode="auto">
          <a:xfrm>
            <a:off x="343676" y="830118"/>
            <a:ext cx="451683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C:\Users\Пользователь\Desktop\Документы 2025-2026\МО\Новая Визитка ДОУ 2022\Слайд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0398"/>
            <a:ext cx="2484275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Пользователь\Desktop\Документы 2025-2026\МО\Новая Визитка ДОУ 2022\Слайд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827" y="980728"/>
            <a:ext cx="2584702" cy="344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Пользователь\Desktop\Документы 2025-2026\МО\Новая Визитка ДОУ 2022\Слайд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65629"/>
            <a:ext cx="2611427" cy="348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377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494" y="0"/>
            <a:ext cx="88569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Реализуя программу Воспитания в работе с родителями используем 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QR - 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коды</a:t>
            </a:r>
            <a:endParaRPr lang="ru-RU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https://sun9-65.userapi.com/s/v1/ig2/sPaloIq77LVAkCEJROPDeoovR9TuwGZJ3tFyypwJYCYbAmAuYKhi1wRUzB3Un9mNYJGYOdhqesfaOSraevQF3HEP.jpg?quality=95&amp;as=32x24,48x36,72x54,108x81,160x120,240x180,360x270,480x360,540x405,640x480,720x540,1080x810,1280x960,1440x1080,2560x1920&amp;from=bu&amp;u=0_77w1x2hdlGBeaEw1-WRDf7i-F-jLic-s76bhDhfTg&amp;cs=1280x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2" t="3132" r="13390" b="50015"/>
          <a:stretch/>
        </p:blipFill>
        <p:spPr bwMode="auto">
          <a:xfrm>
            <a:off x="231426" y="1268760"/>
            <a:ext cx="5185347" cy="245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Воспитан ие 3-5 лет\3-5 лет\Новая папка\Презентация PPTX\Слайд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990" y="1268760"/>
            <a:ext cx="3694248" cy="277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Воспитан ие 3-5 лет\3-5 лет\Новая папка\Презентация PPTX\Слайд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4" y="3878232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8315" y="4437112"/>
            <a:ext cx="4375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Рубрики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«Трудимся вместе»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«Познаем вместе»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62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Воспитан ие 3-5 лет\5-7 лет\Новая папка (2)\Презентация1\Слайд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82067"/>
            <a:ext cx="2462250" cy="328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Воспитан ие 3-5 лет\5-7 лет\Новая папка (2)\Презентация1\Слайд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12814"/>
            <a:ext cx="2436178" cy="324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s://sun9-9.userapi.com/s/v1/ig2/WoRbQEBYP7cbDLZfj1LhGtaQ0urY4GBu0gw1tumnWGCduO91zdU6o43FZYz9inKhDJUPK1PJz3KCD4BYBkakhpz7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t="29092" b="18046"/>
          <a:stretch/>
        </p:blipFill>
        <p:spPr bwMode="auto">
          <a:xfrm>
            <a:off x="3108016" y="4461675"/>
            <a:ext cx="5926274" cy="227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Пользователь\Desktop\Воспитан ие 3-5 лет\3-5 лет\Новая папка (2)\Презентация11\Слайд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12"/>
          <a:stretch/>
        </p:blipFill>
        <p:spPr bwMode="auto">
          <a:xfrm>
            <a:off x="112611" y="4020804"/>
            <a:ext cx="2995405" cy="259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23308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Реализуя программу Воспитания в работе с родителями используем 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QR - 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коды</a:t>
            </a:r>
            <a:endParaRPr lang="ru-RU" sz="2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637138">
            <a:off x="111057" y="1657591"/>
            <a:ext cx="3451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Рубрики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«Трудимся вместе»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 «Познаем вместе»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7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64.userapi.com/s/v1/ig2/hTjqo4AETtTjIUJGmgQ99CYp87wPDDagstD2DuC8WA-QbbfRgIzpz0aG5iaI9PUS9rjbbxtEoVhdqFu9U3R3JYLL.jpg?quality=95&amp;as=32x45,48x68,72x102,108x154,160x227,240x341,360x512,480x682,540x768,640x910,720x1023,1080x1535,1280x1819,1440x2047,1801x2560&amp;from=bu&amp;u=bRCmqeWtDp-qTUEF0WLSeynTPSxpObWjg0iZsXQG9MM&amp;cs=1280x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t="2895" r="2554" b="3195"/>
          <a:stretch/>
        </p:blipFill>
        <p:spPr bwMode="auto">
          <a:xfrm>
            <a:off x="251520" y="3178943"/>
            <a:ext cx="2301122" cy="328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58.userapi.com/s/v1/ig2/FQTrfglhKV6xKjgT2prpWwIEh_6b48slDqa12yoBU854_KxxbjaD6tpMg8UOVGa6EAogepDKdYmRTJU_jbJJ9jgE.jpg?quality=95&amp;as=32x44,48x66,72x99,108x149,160x220,240x330,360x495,480x661,540x743,640x881,720x991,1080x1486,1280x1762,1440x1982,1860x2560&amp;from=bu&amp;u=yYCWxRx9C2kxuw1y2qIGsvQB4QChkWiqRsjvDHBiEx4&amp;cs=128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75001"/>
            <a:ext cx="2432061" cy="3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43326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Использование </a:t>
            </a:r>
            <a:r>
              <a:rPr lang="en-US" sz="2400" b="1" dirty="0">
                <a:solidFill>
                  <a:srgbClr val="FF0000"/>
                </a:solidFill>
              </a:rPr>
              <a:t>QR</a:t>
            </a:r>
            <a:r>
              <a:rPr lang="ru-RU" sz="2400" b="1" dirty="0">
                <a:solidFill>
                  <a:srgbClr val="FF0000"/>
                </a:solidFill>
              </a:rPr>
              <a:t>-кодов в Логопедической газете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71610" y="3429000"/>
            <a:ext cx="376091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- 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ней ясность и простота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- Практика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каждом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номере</a:t>
            </a:r>
          </a:p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- Игровое развитие</a:t>
            </a:r>
          </a:p>
          <a:p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- Современный подход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Наглядность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польза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836712"/>
            <a:ext cx="6232988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Что мы "зашиваем" в QR-код в газете</a:t>
            </a:r>
            <a:r>
              <a:rPr lang="ru-RU" sz="2800" b="1" dirty="0" smtClean="0"/>
              <a:t>?</a:t>
            </a:r>
          </a:p>
          <a:p>
            <a:r>
              <a:rPr lang="ru-RU" sz="2400" dirty="0" smtClean="0"/>
              <a:t>- Видео </a:t>
            </a:r>
            <a:r>
              <a:rPr lang="ru-RU" sz="2400" dirty="0"/>
              <a:t>артикуляционная </a:t>
            </a:r>
            <a:r>
              <a:rPr lang="ru-RU" sz="2400" dirty="0" smtClean="0"/>
              <a:t>гимнастика</a:t>
            </a:r>
          </a:p>
          <a:p>
            <a:r>
              <a:rPr lang="ru-RU" sz="2400" dirty="0" smtClean="0"/>
              <a:t>- Аудиозаписи</a:t>
            </a:r>
          </a:p>
          <a:p>
            <a:r>
              <a:rPr lang="ru-RU" sz="2400" dirty="0" smtClean="0"/>
              <a:t>- Игры</a:t>
            </a:r>
          </a:p>
          <a:p>
            <a:r>
              <a:rPr lang="ru-RU" sz="2400" dirty="0" smtClean="0"/>
              <a:t>- Консультации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27038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8191" y="11663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Внедрение </a:t>
            </a:r>
            <a:r>
              <a:rPr lang="ru-RU" sz="2400" b="1" dirty="0">
                <a:solidFill>
                  <a:srgbClr val="FF0000"/>
                </a:solidFill>
              </a:rPr>
              <a:t>регионального компонента  в </a:t>
            </a:r>
            <a:r>
              <a:rPr lang="ru-RU" sz="2400" b="1" dirty="0" err="1">
                <a:solidFill>
                  <a:srgbClr val="FF0000"/>
                </a:solidFill>
              </a:rPr>
              <a:t>воспитательно</a:t>
            </a:r>
            <a:r>
              <a:rPr lang="ru-RU" sz="2400" b="1" dirty="0">
                <a:solidFill>
                  <a:srgbClr val="FF0000"/>
                </a:solidFill>
              </a:rPr>
              <a:t>-образовательный </a:t>
            </a:r>
            <a:r>
              <a:rPr lang="ru-RU" sz="2400" b="1" dirty="0" smtClean="0">
                <a:solidFill>
                  <a:srgbClr val="FF0000"/>
                </a:solidFill>
              </a:rPr>
              <a:t> процесс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7240" y="112396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</a:t>
            </a:r>
            <a:r>
              <a:rPr lang="ru-RU" b="1" dirty="0" smtClean="0"/>
              <a:t>ото </a:t>
            </a:r>
            <a:r>
              <a:rPr lang="ru-RU" b="1" dirty="0"/>
              <a:t>выставка картин нашего художника </a:t>
            </a:r>
            <a:r>
              <a:rPr lang="ru-RU" b="1" dirty="0" smtClean="0"/>
              <a:t>                                      Евгения </a:t>
            </a:r>
            <a:r>
              <a:rPr lang="ru-RU" b="1" dirty="0" err="1"/>
              <a:t>Корнильцева</a:t>
            </a:r>
            <a:r>
              <a:rPr lang="ru-RU" b="1" dirty="0"/>
              <a:t> – Быстрицкого </a:t>
            </a:r>
            <a:endParaRPr lang="ru-RU" b="1" dirty="0" smtClean="0"/>
          </a:p>
          <a:p>
            <a:pPr algn="ctr"/>
            <a:r>
              <a:rPr lang="ru-RU" b="1" dirty="0" smtClean="0"/>
              <a:t>и  работ </a:t>
            </a:r>
            <a:r>
              <a:rPr lang="ru-RU" b="1" dirty="0"/>
              <a:t>фотографа Евгения </a:t>
            </a:r>
            <a:r>
              <a:rPr lang="ru-RU" b="1" dirty="0" err="1" smtClean="0"/>
              <a:t>Дериглазова</a:t>
            </a:r>
            <a:endParaRPr lang="ru-RU" b="1" dirty="0"/>
          </a:p>
        </p:txBody>
      </p:sp>
      <p:pic>
        <p:nvPicPr>
          <p:cNvPr id="7170" name="Picture 2" descr="https://sun9-2.userapi.com/s/v1/ig2/ygld_lJuz4nCMIQwo8LnQhJH1LnkW9p1bcWXjt-Yb3Brne6ALuKWVJEwffrlzAAxAL4eFPLGbKZZpnc_tEeHXg9f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9" t="6966" r="33075" b="19579"/>
          <a:stretch/>
        </p:blipFill>
        <p:spPr bwMode="auto">
          <a:xfrm>
            <a:off x="418151" y="2492896"/>
            <a:ext cx="3068590" cy="389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11.userapi.com/s/v1/ig2/Ohmdslg2THnkWib86__nFqFT3gpiekWVBmYhxbdU7MLjKmk_r-P6sb-RD7kIIJqMur8spzCEZFP-JfgSD7jEuUwa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6" t="28424" b="16361"/>
          <a:stretch/>
        </p:blipFill>
        <p:spPr bwMode="auto">
          <a:xfrm>
            <a:off x="4427984" y="2576971"/>
            <a:ext cx="3911046" cy="39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39568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412</TotalTime>
  <Words>195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25</cp:revision>
  <dcterms:created xsi:type="dcterms:W3CDTF">2026-04-23T04:58:55Z</dcterms:created>
  <dcterms:modified xsi:type="dcterms:W3CDTF">2026-04-23T16:08:38Z</dcterms:modified>
</cp:coreProperties>
</file>