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0000FF"/>
    <a:srgbClr val="003366"/>
    <a:srgbClr val="000066"/>
    <a:srgbClr val="0033CC"/>
    <a:srgbClr val="CC0000"/>
    <a:srgbClr val="8989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EFAE1-EDF6-4D18-A0B9-87C452B424D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C02999-0B67-4A97-B058-308BFE9B54B9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50014C1F-414C-4D67-9465-CB580F5E4178}" type="parTrans" cxnId="{A2722F2F-99C3-4331-AAF5-2E3F224E4CF7}">
      <dgm:prSet/>
      <dgm:spPr/>
      <dgm:t>
        <a:bodyPr/>
        <a:lstStyle/>
        <a:p>
          <a:endParaRPr lang="ru-RU"/>
        </a:p>
      </dgm:t>
    </dgm:pt>
    <dgm:pt modelId="{F748564E-DBAF-442B-95FB-BD46D5D2D247}" type="sibTrans" cxnId="{A2722F2F-99C3-4331-AAF5-2E3F224E4CF7}">
      <dgm:prSet/>
      <dgm:spPr/>
      <dgm:t>
        <a:bodyPr/>
        <a:lstStyle/>
        <a:p>
          <a:endParaRPr lang="ru-RU"/>
        </a:p>
      </dgm:t>
    </dgm:pt>
    <dgm:pt modelId="{C4A49925-89DC-4591-A51C-BAEE7E566C14}">
      <dgm:prSet phldrT="[Текст]"/>
      <dgm:spPr/>
      <dgm:t>
        <a:bodyPr/>
        <a:lstStyle/>
        <a:p>
          <a:r>
            <a:rPr lang="ru-RU" dirty="0" smtClean="0"/>
            <a:t>Художественно – эстетическое </a:t>
          </a:r>
          <a:endParaRPr lang="ru-RU" dirty="0"/>
        </a:p>
      </dgm:t>
    </dgm:pt>
    <dgm:pt modelId="{E7DAA1FD-1F43-4A47-AD6F-0813F4991B70}" type="parTrans" cxnId="{1EE0783E-CBC4-4391-A64B-0756B7DABB5F}">
      <dgm:prSet/>
      <dgm:spPr/>
      <dgm:t>
        <a:bodyPr/>
        <a:lstStyle/>
        <a:p>
          <a:endParaRPr lang="ru-RU"/>
        </a:p>
      </dgm:t>
    </dgm:pt>
    <dgm:pt modelId="{431401B1-BF7F-4CF1-9415-5EB333084516}" type="sibTrans" cxnId="{1EE0783E-CBC4-4391-A64B-0756B7DABB5F}">
      <dgm:prSet/>
      <dgm:spPr/>
      <dgm:t>
        <a:bodyPr/>
        <a:lstStyle/>
        <a:p>
          <a:endParaRPr lang="ru-RU"/>
        </a:p>
      </dgm:t>
    </dgm:pt>
    <dgm:pt modelId="{1B9CC565-51C6-4EBE-8577-F4D7F88C27A0}">
      <dgm:prSet phldrT="[Текст]"/>
      <dgm:spPr/>
      <dgm:t>
        <a:bodyPr/>
        <a:lstStyle/>
        <a:p>
          <a:r>
            <a:rPr lang="ru-RU" dirty="0" smtClean="0"/>
            <a:t>Социально - коммуникативное</a:t>
          </a:r>
          <a:endParaRPr lang="ru-RU" dirty="0"/>
        </a:p>
      </dgm:t>
    </dgm:pt>
    <dgm:pt modelId="{A518AD46-FACA-49BF-8D12-7A9740C4D393}" type="parTrans" cxnId="{CCF032D0-D4A9-4410-89E0-4F44E45CC2B5}">
      <dgm:prSet/>
      <dgm:spPr/>
      <dgm:t>
        <a:bodyPr/>
        <a:lstStyle/>
        <a:p>
          <a:endParaRPr lang="ru-RU"/>
        </a:p>
      </dgm:t>
    </dgm:pt>
    <dgm:pt modelId="{9B2F7C10-40A2-4DF5-BEAD-29162FEF0C57}" type="sibTrans" cxnId="{CCF032D0-D4A9-4410-89E0-4F44E45CC2B5}">
      <dgm:prSet/>
      <dgm:spPr/>
      <dgm:t>
        <a:bodyPr/>
        <a:lstStyle/>
        <a:p>
          <a:endParaRPr lang="ru-RU"/>
        </a:p>
      </dgm:t>
    </dgm:pt>
    <dgm:pt modelId="{38E26A24-7BD1-4F93-A9A4-89A227FF5F8F}" type="pres">
      <dgm:prSet presAssocID="{751EFAE1-EDF6-4D18-A0B9-87C452B424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BD10B-9DED-4D94-9B63-2388F85AB3FE}" type="pres">
      <dgm:prSet presAssocID="{7BC02999-0B67-4A97-B058-308BFE9B54B9}" presName="parentLin" presStyleCnt="0"/>
      <dgm:spPr/>
    </dgm:pt>
    <dgm:pt modelId="{0BD67B7E-2750-4E1C-A973-B5CE42B0CED8}" type="pres">
      <dgm:prSet presAssocID="{7BC02999-0B67-4A97-B058-308BFE9B54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DB552E-F4F1-4943-9680-F297581C118E}" type="pres">
      <dgm:prSet presAssocID="{7BC02999-0B67-4A97-B058-308BFE9B54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0C9C8-FC4A-4F33-AA41-B1DF3642051B}" type="pres">
      <dgm:prSet presAssocID="{7BC02999-0B67-4A97-B058-308BFE9B54B9}" presName="negativeSpace" presStyleCnt="0"/>
      <dgm:spPr/>
    </dgm:pt>
    <dgm:pt modelId="{82D756A9-8E89-4369-BBCC-A8C8DC18CFB5}" type="pres">
      <dgm:prSet presAssocID="{7BC02999-0B67-4A97-B058-308BFE9B54B9}" presName="childText" presStyleLbl="conFgAcc1" presStyleIdx="0" presStyleCnt="3">
        <dgm:presLayoutVars>
          <dgm:bulletEnabled val="1"/>
        </dgm:presLayoutVars>
      </dgm:prSet>
      <dgm:spPr/>
    </dgm:pt>
    <dgm:pt modelId="{A660AA76-8DE1-4765-9660-83B6A8DA04F7}" type="pres">
      <dgm:prSet presAssocID="{F748564E-DBAF-442B-95FB-BD46D5D2D247}" presName="spaceBetweenRectangles" presStyleCnt="0"/>
      <dgm:spPr/>
    </dgm:pt>
    <dgm:pt modelId="{91E58650-0B4D-4361-9362-B76795CBFD20}" type="pres">
      <dgm:prSet presAssocID="{C4A49925-89DC-4591-A51C-BAEE7E566C14}" presName="parentLin" presStyleCnt="0"/>
      <dgm:spPr/>
    </dgm:pt>
    <dgm:pt modelId="{56A31D3E-F61B-49E9-848F-294A281A8D2D}" type="pres">
      <dgm:prSet presAssocID="{C4A49925-89DC-4591-A51C-BAEE7E566C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49AF82-D7F2-424E-B4FC-482B689B7F9E}" type="pres">
      <dgm:prSet presAssocID="{C4A49925-89DC-4591-A51C-BAEE7E566C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BBADD-E564-4545-862D-644CC9EDF840}" type="pres">
      <dgm:prSet presAssocID="{C4A49925-89DC-4591-A51C-BAEE7E566C14}" presName="negativeSpace" presStyleCnt="0"/>
      <dgm:spPr/>
    </dgm:pt>
    <dgm:pt modelId="{222DA30D-505C-4DCF-B621-38FC59C739EE}" type="pres">
      <dgm:prSet presAssocID="{C4A49925-89DC-4591-A51C-BAEE7E566C14}" presName="childText" presStyleLbl="conFgAcc1" presStyleIdx="1" presStyleCnt="3">
        <dgm:presLayoutVars>
          <dgm:bulletEnabled val="1"/>
        </dgm:presLayoutVars>
      </dgm:prSet>
      <dgm:spPr/>
    </dgm:pt>
    <dgm:pt modelId="{7E3AC17A-6D15-4A9B-BBFA-1C4203E3CA58}" type="pres">
      <dgm:prSet presAssocID="{431401B1-BF7F-4CF1-9415-5EB333084516}" presName="spaceBetweenRectangles" presStyleCnt="0"/>
      <dgm:spPr/>
    </dgm:pt>
    <dgm:pt modelId="{6996ED42-E508-4E22-B914-E074D67D3535}" type="pres">
      <dgm:prSet presAssocID="{1B9CC565-51C6-4EBE-8577-F4D7F88C27A0}" presName="parentLin" presStyleCnt="0"/>
      <dgm:spPr/>
    </dgm:pt>
    <dgm:pt modelId="{CA472EC2-0F30-4B74-A584-37E824B4D49E}" type="pres">
      <dgm:prSet presAssocID="{1B9CC565-51C6-4EBE-8577-F4D7F88C27A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6605ADA-1945-4245-BE74-17932BB4998A}" type="pres">
      <dgm:prSet presAssocID="{1B9CC565-51C6-4EBE-8577-F4D7F88C27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20EB8-9325-4325-8C93-D6CFD57FCBEB}" type="pres">
      <dgm:prSet presAssocID="{1B9CC565-51C6-4EBE-8577-F4D7F88C27A0}" presName="negativeSpace" presStyleCnt="0"/>
      <dgm:spPr/>
    </dgm:pt>
    <dgm:pt modelId="{6BBB33D1-8544-43A4-877A-6AF6EC3A9BBC}" type="pres">
      <dgm:prSet presAssocID="{1B9CC565-51C6-4EBE-8577-F4D7F88C27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92E07F-ED70-41E5-B880-AF3CCF808CB1}" type="presOf" srcId="{1B9CC565-51C6-4EBE-8577-F4D7F88C27A0}" destId="{CA472EC2-0F30-4B74-A584-37E824B4D49E}" srcOrd="0" destOrd="0" presId="urn:microsoft.com/office/officeart/2005/8/layout/list1"/>
    <dgm:cxn modelId="{1EE0783E-CBC4-4391-A64B-0756B7DABB5F}" srcId="{751EFAE1-EDF6-4D18-A0B9-87C452B424DD}" destId="{C4A49925-89DC-4591-A51C-BAEE7E566C14}" srcOrd="1" destOrd="0" parTransId="{E7DAA1FD-1F43-4A47-AD6F-0813F4991B70}" sibTransId="{431401B1-BF7F-4CF1-9415-5EB333084516}"/>
    <dgm:cxn modelId="{9B28E2DD-A861-487E-98A8-04B620AD9E98}" type="presOf" srcId="{7BC02999-0B67-4A97-B058-308BFE9B54B9}" destId="{0BD67B7E-2750-4E1C-A973-B5CE42B0CED8}" srcOrd="0" destOrd="0" presId="urn:microsoft.com/office/officeart/2005/8/layout/list1"/>
    <dgm:cxn modelId="{FFF48499-F8AC-4C63-B0F3-59D7BB3BB527}" type="presOf" srcId="{C4A49925-89DC-4591-A51C-BAEE7E566C14}" destId="{56A31D3E-F61B-49E9-848F-294A281A8D2D}" srcOrd="0" destOrd="0" presId="urn:microsoft.com/office/officeart/2005/8/layout/list1"/>
    <dgm:cxn modelId="{1BD04AE6-1D7E-44E9-A891-92FD4D786418}" type="presOf" srcId="{751EFAE1-EDF6-4D18-A0B9-87C452B424DD}" destId="{38E26A24-7BD1-4F93-A9A4-89A227FF5F8F}" srcOrd="0" destOrd="0" presId="urn:microsoft.com/office/officeart/2005/8/layout/list1"/>
    <dgm:cxn modelId="{069F9788-9EA0-488B-9E39-327AB4CB5C86}" type="presOf" srcId="{7BC02999-0B67-4A97-B058-308BFE9B54B9}" destId="{F3DB552E-F4F1-4943-9680-F297581C118E}" srcOrd="1" destOrd="0" presId="urn:microsoft.com/office/officeart/2005/8/layout/list1"/>
    <dgm:cxn modelId="{FC8036A0-0F30-4301-BF92-C4327EE14B19}" type="presOf" srcId="{C4A49925-89DC-4591-A51C-BAEE7E566C14}" destId="{F149AF82-D7F2-424E-B4FC-482B689B7F9E}" srcOrd="1" destOrd="0" presId="urn:microsoft.com/office/officeart/2005/8/layout/list1"/>
    <dgm:cxn modelId="{CCF032D0-D4A9-4410-89E0-4F44E45CC2B5}" srcId="{751EFAE1-EDF6-4D18-A0B9-87C452B424DD}" destId="{1B9CC565-51C6-4EBE-8577-F4D7F88C27A0}" srcOrd="2" destOrd="0" parTransId="{A518AD46-FACA-49BF-8D12-7A9740C4D393}" sibTransId="{9B2F7C10-40A2-4DF5-BEAD-29162FEF0C57}"/>
    <dgm:cxn modelId="{A2722F2F-99C3-4331-AAF5-2E3F224E4CF7}" srcId="{751EFAE1-EDF6-4D18-A0B9-87C452B424DD}" destId="{7BC02999-0B67-4A97-B058-308BFE9B54B9}" srcOrd="0" destOrd="0" parTransId="{50014C1F-414C-4D67-9465-CB580F5E4178}" sibTransId="{F748564E-DBAF-442B-95FB-BD46D5D2D247}"/>
    <dgm:cxn modelId="{7291AB8C-3FDF-4F85-96B0-05CBBFEFE4FA}" type="presOf" srcId="{1B9CC565-51C6-4EBE-8577-F4D7F88C27A0}" destId="{36605ADA-1945-4245-BE74-17932BB4998A}" srcOrd="1" destOrd="0" presId="urn:microsoft.com/office/officeart/2005/8/layout/list1"/>
    <dgm:cxn modelId="{A31273A7-6426-47B5-8785-DDF2CD340ADB}" type="presParOf" srcId="{38E26A24-7BD1-4F93-A9A4-89A227FF5F8F}" destId="{FB9BD10B-9DED-4D94-9B63-2388F85AB3FE}" srcOrd="0" destOrd="0" presId="urn:microsoft.com/office/officeart/2005/8/layout/list1"/>
    <dgm:cxn modelId="{F067A1F9-2061-4407-A044-DF27AFD7F333}" type="presParOf" srcId="{FB9BD10B-9DED-4D94-9B63-2388F85AB3FE}" destId="{0BD67B7E-2750-4E1C-A973-B5CE42B0CED8}" srcOrd="0" destOrd="0" presId="urn:microsoft.com/office/officeart/2005/8/layout/list1"/>
    <dgm:cxn modelId="{92B817B6-664D-4F00-920B-F8E8A057B9B2}" type="presParOf" srcId="{FB9BD10B-9DED-4D94-9B63-2388F85AB3FE}" destId="{F3DB552E-F4F1-4943-9680-F297581C118E}" srcOrd="1" destOrd="0" presId="urn:microsoft.com/office/officeart/2005/8/layout/list1"/>
    <dgm:cxn modelId="{CF0C7190-2B62-45D4-9DE0-0B404138FDAB}" type="presParOf" srcId="{38E26A24-7BD1-4F93-A9A4-89A227FF5F8F}" destId="{9130C9C8-FC4A-4F33-AA41-B1DF3642051B}" srcOrd="1" destOrd="0" presId="urn:microsoft.com/office/officeart/2005/8/layout/list1"/>
    <dgm:cxn modelId="{4B785E4E-CA98-40ED-9CFA-91461066496C}" type="presParOf" srcId="{38E26A24-7BD1-4F93-A9A4-89A227FF5F8F}" destId="{82D756A9-8E89-4369-BBCC-A8C8DC18CFB5}" srcOrd="2" destOrd="0" presId="urn:microsoft.com/office/officeart/2005/8/layout/list1"/>
    <dgm:cxn modelId="{7CD3AEB2-90DC-41C2-B0D0-21CACBE3FED9}" type="presParOf" srcId="{38E26A24-7BD1-4F93-A9A4-89A227FF5F8F}" destId="{A660AA76-8DE1-4765-9660-83B6A8DA04F7}" srcOrd="3" destOrd="0" presId="urn:microsoft.com/office/officeart/2005/8/layout/list1"/>
    <dgm:cxn modelId="{E05CAD85-40EF-4221-BFAB-03BF106EA0DB}" type="presParOf" srcId="{38E26A24-7BD1-4F93-A9A4-89A227FF5F8F}" destId="{91E58650-0B4D-4361-9362-B76795CBFD20}" srcOrd="4" destOrd="0" presId="urn:microsoft.com/office/officeart/2005/8/layout/list1"/>
    <dgm:cxn modelId="{06874E63-8631-4182-AEA8-7B7ACA1F2710}" type="presParOf" srcId="{91E58650-0B4D-4361-9362-B76795CBFD20}" destId="{56A31D3E-F61B-49E9-848F-294A281A8D2D}" srcOrd="0" destOrd="0" presId="urn:microsoft.com/office/officeart/2005/8/layout/list1"/>
    <dgm:cxn modelId="{70905FAD-36E3-4C6A-B05C-7D6B04FA11C7}" type="presParOf" srcId="{91E58650-0B4D-4361-9362-B76795CBFD20}" destId="{F149AF82-D7F2-424E-B4FC-482B689B7F9E}" srcOrd="1" destOrd="0" presId="urn:microsoft.com/office/officeart/2005/8/layout/list1"/>
    <dgm:cxn modelId="{76E03D26-8742-45C9-937D-3C668B1F8F07}" type="presParOf" srcId="{38E26A24-7BD1-4F93-A9A4-89A227FF5F8F}" destId="{E24BBADD-E564-4545-862D-644CC9EDF840}" srcOrd="5" destOrd="0" presId="urn:microsoft.com/office/officeart/2005/8/layout/list1"/>
    <dgm:cxn modelId="{E983667C-CD91-437A-B6E1-F6E2D913B3BA}" type="presParOf" srcId="{38E26A24-7BD1-4F93-A9A4-89A227FF5F8F}" destId="{222DA30D-505C-4DCF-B621-38FC59C739EE}" srcOrd="6" destOrd="0" presId="urn:microsoft.com/office/officeart/2005/8/layout/list1"/>
    <dgm:cxn modelId="{B2E6036B-833E-4852-B528-22CB71F3A1DF}" type="presParOf" srcId="{38E26A24-7BD1-4F93-A9A4-89A227FF5F8F}" destId="{7E3AC17A-6D15-4A9B-BBFA-1C4203E3CA58}" srcOrd="7" destOrd="0" presId="urn:microsoft.com/office/officeart/2005/8/layout/list1"/>
    <dgm:cxn modelId="{D4062F0B-2469-481D-B427-4096BFBA1C9F}" type="presParOf" srcId="{38E26A24-7BD1-4F93-A9A4-89A227FF5F8F}" destId="{6996ED42-E508-4E22-B914-E074D67D3535}" srcOrd="8" destOrd="0" presId="urn:microsoft.com/office/officeart/2005/8/layout/list1"/>
    <dgm:cxn modelId="{D283FA55-6F79-4D07-B615-863E8921DCF8}" type="presParOf" srcId="{6996ED42-E508-4E22-B914-E074D67D3535}" destId="{CA472EC2-0F30-4B74-A584-37E824B4D49E}" srcOrd="0" destOrd="0" presId="urn:microsoft.com/office/officeart/2005/8/layout/list1"/>
    <dgm:cxn modelId="{43ADC664-DC0E-4ADA-B973-3DAE4134CBFA}" type="presParOf" srcId="{6996ED42-E508-4E22-B914-E074D67D3535}" destId="{36605ADA-1945-4245-BE74-17932BB4998A}" srcOrd="1" destOrd="0" presId="urn:microsoft.com/office/officeart/2005/8/layout/list1"/>
    <dgm:cxn modelId="{21F88733-F1FE-473B-8F14-E120B7C0D45F}" type="presParOf" srcId="{38E26A24-7BD1-4F93-A9A4-89A227FF5F8F}" destId="{B0020EB8-9325-4325-8C93-D6CFD57FCBEB}" srcOrd="9" destOrd="0" presId="urn:microsoft.com/office/officeart/2005/8/layout/list1"/>
    <dgm:cxn modelId="{AAD60228-A3F5-4CCB-A74E-D3C36A4E804D}" type="presParOf" srcId="{38E26A24-7BD1-4F93-A9A4-89A227FF5F8F}" destId="{6BBB33D1-8544-43A4-877A-6AF6EC3A9BBC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9C249-7B09-4DC9-A8CC-B51BB4C9D6D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A3D9A5-5298-4B23-9807-350BD4FEDCB9}">
      <dgm:prSet phldrT="[Текст]" custT="1"/>
      <dgm:spPr/>
      <dgm:t>
        <a:bodyPr/>
        <a:lstStyle/>
        <a:p>
          <a:r>
            <a:rPr lang="ru-RU" sz="2400" dirty="0" smtClean="0"/>
            <a:t>Вовлекать в игровую ситуацию</a:t>
          </a:r>
          <a:endParaRPr lang="ru-RU" sz="2400" dirty="0"/>
        </a:p>
      </dgm:t>
    </dgm:pt>
    <dgm:pt modelId="{F5C5EEE9-2DAA-4C50-8054-2BA42BFDD875}" type="parTrans" cxnId="{FDC06E41-F469-4D64-A8D5-9B0FBAAC8137}">
      <dgm:prSet/>
      <dgm:spPr/>
      <dgm:t>
        <a:bodyPr/>
        <a:lstStyle/>
        <a:p>
          <a:endParaRPr lang="ru-RU"/>
        </a:p>
      </dgm:t>
    </dgm:pt>
    <dgm:pt modelId="{407EE521-E022-4D38-82B1-3B0F14496532}" type="sibTrans" cxnId="{FDC06E41-F469-4D64-A8D5-9B0FBAAC8137}">
      <dgm:prSet/>
      <dgm:spPr/>
      <dgm:t>
        <a:bodyPr/>
        <a:lstStyle/>
        <a:p>
          <a:endParaRPr lang="ru-RU"/>
        </a:p>
      </dgm:t>
    </dgm:pt>
    <dgm:pt modelId="{0D0E809C-D838-4797-865E-FA1E60F435F3}">
      <dgm:prSet phldrT="[Текст]" custT="1"/>
      <dgm:spPr/>
      <dgm:t>
        <a:bodyPr/>
        <a:lstStyle/>
        <a:p>
          <a:r>
            <a:rPr lang="ru-RU" sz="2400" dirty="0" smtClean="0"/>
            <a:t>Снижение уровня агрессивности, тревожности</a:t>
          </a:r>
          <a:endParaRPr lang="ru-RU" sz="2400" dirty="0"/>
        </a:p>
      </dgm:t>
    </dgm:pt>
    <dgm:pt modelId="{0CF7C282-A282-4659-B5A5-8F38BB7524D8}" type="parTrans" cxnId="{FBD3BBAC-3CBB-4652-8F0D-DAD666C3E579}">
      <dgm:prSet/>
      <dgm:spPr/>
      <dgm:t>
        <a:bodyPr/>
        <a:lstStyle/>
        <a:p>
          <a:endParaRPr lang="ru-RU"/>
        </a:p>
      </dgm:t>
    </dgm:pt>
    <dgm:pt modelId="{41ABB228-5FB4-4FB9-9383-F4DF7522F5AD}" type="sibTrans" cxnId="{FBD3BBAC-3CBB-4652-8F0D-DAD666C3E579}">
      <dgm:prSet/>
      <dgm:spPr/>
      <dgm:t>
        <a:bodyPr/>
        <a:lstStyle/>
        <a:p>
          <a:endParaRPr lang="ru-RU"/>
        </a:p>
      </dgm:t>
    </dgm:pt>
    <dgm:pt modelId="{ABDEFDA5-D54A-42CF-9B11-E0515C7043D4}">
      <dgm:prSet phldrT="[Текст]" custT="1"/>
      <dgm:spPr/>
      <dgm:t>
        <a:bodyPr/>
        <a:lstStyle/>
        <a:p>
          <a:r>
            <a:rPr lang="ru-RU" sz="2400" dirty="0" smtClean="0"/>
            <a:t>Обучение речевым средствам общения</a:t>
          </a:r>
          <a:endParaRPr lang="ru-RU" sz="2400" dirty="0"/>
        </a:p>
      </dgm:t>
    </dgm:pt>
    <dgm:pt modelId="{10D4DFE7-E02C-4593-BADB-E5CB9873AB3E}" type="parTrans" cxnId="{FE886188-B7BC-484A-BCC4-4440859F9B4C}">
      <dgm:prSet/>
      <dgm:spPr/>
      <dgm:t>
        <a:bodyPr/>
        <a:lstStyle/>
        <a:p>
          <a:endParaRPr lang="ru-RU"/>
        </a:p>
      </dgm:t>
    </dgm:pt>
    <dgm:pt modelId="{E7C148B0-AA92-4F24-B0B2-5AA0FE13AF3D}" type="sibTrans" cxnId="{FE886188-B7BC-484A-BCC4-4440859F9B4C}">
      <dgm:prSet/>
      <dgm:spPr/>
      <dgm:t>
        <a:bodyPr/>
        <a:lstStyle/>
        <a:p>
          <a:endParaRPr lang="ru-RU"/>
        </a:p>
      </dgm:t>
    </dgm:pt>
    <dgm:pt modelId="{E936891C-3215-426B-82C0-BAA13FBCB302}">
      <dgm:prSet phldrT="[Текст]" custT="1"/>
      <dgm:spPr/>
      <dgm:t>
        <a:bodyPr/>
        <a:lstStyle/>
        <a:p>
          <a:r>
            <a:rPr lang="ru-RU" sz="2400" dirty="0" smtClean="0"/>
            <a:t>Формировать умение выходить из конфликтных  ситуаций</a:t>
          </a:r>
          <a:endParaRPr lang="ru-RU" sz="2400" dirty="0"/>
        </a:p>
      </dgm:t>
    </dgm:pt>
    <dgm:pt modelId="{4EC9E4EB-309D-43E6-B278-5DBBD8B659E0}" type="parTrans" cxnId="{9F7C6318-D782-4194-811D-815124F23633}">
      <dgm:prSet/>
      <dgm:spPr/>
      <dgm:t>
        <a:bodyPr/>
        <a:lstStyle/>
        <a:p>
          <a:endParaRPr lang="ru-RU"/>
        </a:p>
      </dgm:t>
    </dgm:pt>
    <dgm:pt modelId="{FB1DACE1-FEBF-44D0-AA8C-B807540AE031}" type="sibTrans" cxnId="{9F7C6318-D782-4194-811D-815124F23633}">
      <dgm:prSet/>
      <dgm:spPr/>
      <dgm:t>
        <a:bodyPr/>
        <a:lstStyle/>
        <a:p>
          <a:endParaRPr lang="ru-RU"/>
        </a:p>
      </dgm:t>
    </dgm:pt>
    <dgm:pt modelId="{6799B74F-B20E-4560-AC52-615DEBC0F7DB}">
      <dgm:prSet phldrT="[Текст]" custT="1"/>
      <dgm:spPr/>
      <dgm:t>
        <a:bodyPr/>
        <a:lstStyle/>
        <a:p>
          <a:r>
            <a:rPr lang="ru-RU" sz="2400" dirty="0" smtClean="0"/>
            <a:t>Учить анализу своего внутреннего состояния</a:t>
          </a:r>
          <a:endParaRPr lang="ru-RU" sz="2400" dirty="0"/>
        </a:p>
      </dgm:t>
    </dgm:pt>
    <dgm:pt modelId="{31AABBC3-B985-4D31-B9ED-7F12A1767842}" type="parTrans" cxnId="{222984C4-528B-4841-B6BE-F91AB813B519}">
      <dgm:prSet/>
      <dgm:spPr/>
      <dgm:t>
        <a:bodyPr/>
        <a:lstStyle/>
        <a:p>
          <a:endParaRPr lang="ru-RU"/>
        </a:p>
      </dgm:t>
    </dgm:pt>
    <dgm:pt modelId="{4F47E4D2-255B-4A67-B3C4-C6354B0139DE}" type="sibTrans" cxnId="{222984C4-528B-4841-B6BE-F91AB813B519}">
      <dgm:prSet/>
      <dgm:spPr/>
      <dgm:t>
        <a:bodyPr/>
        <a:lstStyle/>
        <a:p>
          <a:endParaRPr lang="ru-RU"/>
        </a:p>
      </dgm:t>
    </dgm:pt>
    <dgm:pt modelId="{F847E4C8-A891-472A-8136-4286B634C576}" type="pres">
      <dgm:prSet presAssocID="{F6D9C249-7B09-4DC9-A8CC-B51BB4C9D6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C6BE2-A2B7-4A8F-91E4-6A24BCBA215A}" type="pres">
      <dgm:prSet presAssocID="{DAA3D9A5-5298-4B23-9807-350BD4FEDC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05F02-90E9-48CC-AEF6-3687522D0473}" type="pres">
      <dgm:prSet presAssocID="{407EE521-E022-4D38-82B1-3B0F14496532}" presName="sibTrans" presStyleCnt="0"/>
      <dgm:spPr/>
    </dgm:pt>
    <dgm:pt modelId="{7EAB9C46-3FCC-4F77-AD8F-F1356A944D5B}" type="pres">
      <dgm:prSet presAssocID="{0D0E809C-D838-4797-865E-FA1E60F435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CCA8-80F2-476B-8B64-501BC79A451A}" type="pres">
      <dgm:prSet presAssocID="{41ABB228-5FB4-4FB9-9383-F4DF7522F5AD}" presName="sibTrans" presStyleCnt="0"/>
      <dgm:spPr/>
    </dgm:pt>
    <dgm:pt modelId="{698B8AE2-9EEB-41BB-AD7F-7A44E5D43B8A}" type="pres">
      <dgm:prSet presAssocID="{ABDEFDA5-D54A-42CF-9B11-E0515C7043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24837-0F18-4783-8D0B-30CD253FB1F0}" type="pres">
      <dgm:prSet presAssocID="{E7C148B0-AA92-4F24-B0B2-5AA0FE13AF3D}" presName="sibTrans" presStyleCnt="0"/>
      <dgm:spPr/>
    </dgm:pt>
    <dgm:pt modelId="{C2C632A8-BC1F-4C35-92B2-C0B8D2359301}" type="pres">
      <dgm:prSet presAssocID="{E936891C-3215-426B-82C0-BAA13FBCB3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8CDCA-66A1-4EB2-B311-6DB1F2312B7E}" type="pres">
      <dgm:prSet presAssocID="{FB1DACE1-FEBF-44D0-AA8C-B807540AE031}" presName="sibTrans" presStyleCnt="0"/>
      <dgm:spPr/>
    </dgm:pt>
    <dgm:pt modelId="{158A214C-9DFD-484D-9A7E-910BA0CDF7CA}" type="pres">
      <dgm:prSet presAssocID="{6799B74F-B20E-4560-AC52-615DEBC0F7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D3BBAC-3CBB-4652-8F0D-DAD666C3E579}" srcId="{F6D9C249-7B09-4DC9-A8CC-B51BB4C9D6D1}" destId="{0D0E809C-D838-4797-865E-FA1E60F435F3}" srcOrd="1" destOrd="0" parTransId="{0CF7C282-A282-4659-B5A5-8F38BB7524D8}" sibTransId="{41ABB228-5FB4-4FB9-9383-F4DF7522F5AD}"/>
    <dgm:cxn modelId="{9F7C6318-D782-4194-811D-815124F23633}" srcId="{F6D9C249-7B09-4DC9-A8CC-B51BB4C9D6D1}" destId="{E936891C-3215-426B-82C0-BAA13FBCB302}" srcOrd="3" destOrd="0" parTransId="{4EC9E4EB-309D-43E6-B278-5DBBD8B659E0}" sibTransId="{FB1DACE1-FEBF-44D0-AA8C-B807540AE031}"/>
    <dgm:cxn modelId="{3CBF3673-CC8F-4723-A31D-1C418CE63FDF}" type="presOf" srcId="{DAA3D9A5-5298-4B23-9807-350BD4FEDCB9}" destId="{17FC6BE2-A2B7-4A8F-91E4-6A24BCBA215A}" srcOrd="0" destOrd="0" presId="urn:microsoft.com/office/officeart/2005/8/layout/default"/>
    <dgm:cxn modelId="{FDC06E41-F469-4D64-A8D5-9B0FBAAC8137}" srcId="{F6D9C249-7B09-4DC9-A8CC-B51BB4C9D6D1}" destId="{DAA3D9A5-5298-4B23-9807-350BD4FEDCB9}" srcOrd="0" destOrd="0" parTransId="{F5C5EEE9-2DAA-4C50-8054-2BA42BFDD875}" sibTransId="{407EE521-E022-4D38-82B1-3B0F14496532}"/>
    <dgm:cxn modelId="{2AC0891C-6F57-4DE0-B0E1-F978F6FA97EA}" type="presOf" srcId="{F6D9C249-7B09-4DC9-A8CC-B51BB4C9D6D1}" destId="{F847E4C8-A891-472A-8136-4286B634C576}" srcOrd="0" destOrd="0" presId="urn:microsoft.com/office/officeart/2005/8/layout/default"/>
    <dgm:cxn modelId="{EE50ECA2-A59F-4A0E-BDDD-4E297A9DE573}" type="presOf" srcId="{E936891C-3215-426B-82C0-BAA13FBCB302}" destId="{C2C632A8-BC1F-4C35-92B2-C0B8D2359301}" srcOrd="0" destOrd="0" presId="urn:microsoft.com/office/officeart/2005/8/layout/default"/>
    <dgm:cxn modelId="{F3995FB9-464E-4603-8411-E6AAFDD8CBC8}" type="presOf" srcId="{6799B74F-B20E-4560-AC52-615DEBC0F7DB}" destId="{158A214C-9DFD-484D-9A7E-910BA0CDF7CA}" srcOrd="0" destOrd="0" presId="urn:microsoft.com/office/officeart/2005/8/layout/default"/>
    <dgm:cxn modelId="{222984C4-528B-4841-B6BE-F91AB813B519}" srcId="{F6D9C249-7B09-4DC9-A8CC-B51BB4C9D6D1}" destId="{6799B74F-B20E-4560-AC52-615DEBC0F7DB}" srcOrd="4" destOrd="0" parTransId="{31AABBC3-B985-4D31-B9ED-7F12A1767842}" sibTransId="{4F47E4D2-255B-4A67-B3C4-C6354B0139DE}"/>
    <dgm:cxn modelId="{19BF3CB7-147A-4744-AFED-65F179150833}" type="presOf" srcId="{ABDEFDA5-D54A-42CF-9B11-E0515C7043D4}" destId="{698B8AE2-9EEB-41BB-AD7F-7A44E5D43B8A}" srcOrd="0" destOrd="0" presId="urn:microsoft.com/office/officeart/2005/8/layout/default"/>
    <dgm:cxn modelId="{5C11FAF5-53D6-4CCF-B100-0A9A71206391}" type="presOf" srcId="{0D0E809C-D838-4797-865E-FA1E60F435F3}" destId="{7EAB9C46-3FCC-4F77-AD8F-F1356A944D5B}" srcOrd="0" destOrd="0" presId="urn:microsoft.com/office/officeart/2005/8/layout/default"/>
    <dgm:cxn modelId="{FE886188-B7BC-484A-BCC4-4440859F9B4C}" srcId="{F6D9C249-7B09-4DC9-A8CC-B51BB4C9D6D1}" destId="{ABDEFDA5-D54A-42CF-9B11-E0515C7043D4}" srcOrd="2" destOrd="0" parTransId="{10D4DFE7-E02C-4593-BADB-E5CB9873AB3E}" sibTransId="{E7C148B0-AA92-4F24-B0B2-5AA0FE13AF3D}"/>
    <dgm:cxn modelId="{6360C24E-8AD4-46AB-8ACA-CD5F3F992F1B}" type="presParOf" srcId="{F847E4C8-A891-472A-8136-4286B634C576}" destId="{17FC6BE2-A2B7-4A8F-91E4-6A24BCBA215A}" srcOrd="0" destOrd="0" presId="urn:microsoft.com/office/officeart/2005/8/layout/default"/>
    <dgm:cxn modelId="{173BEA23-0AF6-48AB-85D5-94A2DB775E36}" type="presParOf" srcId="{F847E4C8-A891-472A-8136-4286B634C576}" destId="{28805F02-90E9-48CC-AEF6-3687522D0473}" srcOrd="1" destOrd="0" presId="urn:microsoft.com/office/officeart/2005/8/layout/default"/>
    <dgm:cxn modelId="{32952D2C-6257-424A-BE0B-03E87B409E81}" type="presParOf" srcId="{F847E4C8-A891-472A-8136-4286B634C576}" destId="{7EAB9C46-3FCC-4F77-AD8F-F1356A944D5B}" srcOrd="2" destOrd="0" presId="urn:microsoft.com/office/officeart/2005/8/layout/default"/>
    <dgm:cxn modelId="{F1501244-5A11-4B3D-9B9E-AECE5A63A8A8}" type="presParOf" srcId="{F847E4C8-A891-472A-8136-4286B634C576}" destId="{6719CCA8-80F2-476B-8B64-501BC79A451A}" srcOrd="3" destOrd="0" presId="urn:microsoft.com/office/officeart/2005/8/layout/default"/>
    <dgm:cxn modelId="{B49FACE8-54B2-4984-9A7B-5C988D0D50E1}" type="presParOf" srcId="{F847E4C8-A891-472A-8136-4286B634C576}" destId="{698B8AE2-9EEB-41BB-AD7F-7A44E5D43B8A}" srcOrd="4" destOrd="0" presId="urn:microsoft.com/office/officeart/2005/8/layout/default"/>
    <dgm:cxn modelId="{6D737A87-5FFE-415F-96E6-C5D0D1D5A197}" type="presParOf" srcId="{F847E4C8-A891-472A-8136-4286B634C576}" destId="{BDF24837-0F18-4783-8D0B-30CD253FB1F0}" srcOrd="5" destOrd="0" presId="urn:microsoft.com/office/officeart/2005/8/layout/default"/>
    <dgm:cxn modelId="{281A5F5B-F95E-4FAF-AACB-9F14E502F98A}" type="presParOf" srcId="{F847E4C8-A891-472A-8136-4286B634C576}" destId="{C2C632A8-BC1F-4C35-92B2-C0B8D2359301}" srcOrd="6" destOrd="0" presId="urn:microsoft.com/office/officeart/2005/8/layout/default"/>
    <dgm:cxn modelId="{2D3A4BFD-2581-462C-89AC-C2CF4522B72E}" type="presParOf" srcId="{F847E4C8-A891-472A-8136-4286B634C576}" destId="{A378CDCA-66A1-4EB2-B311-6DB1F2312B7E}" srcOrd="7" destOrd="0" presId="urn:microsoft.com/office/officeart/2005/8/layout/default"/>
    <dgm:cxn modelId="{379421B8-8825-44BC-ACFC-07FE8E0BF69C}" type="presParOf" srcId="{F847E4C8-A891-472A-8136-4286B634C576}" destId="{158A214C-9DFD-484D-9A7E-910BA0CDF7CA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798E8F-DEA4-4D31-8BB7-3EE3E7448D57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1502B2E-42D9-4111-8B6C-FB481DC587FF}">
      <dgm:prSet phldrT="[Текст]" custT="1"/>
      <dgm:spPr/>
      <dgm:t>
        <a:bodyPr/>
        <a:lstStyle/>
        <a:p>
          <a:r>
            <a:rPr lang="ru-RU" sz="2800" dirty="0" smtClean="0"/>
            <a:t>Комплексы игр</a:t>
          </a:r>
          <a:endParaRPr lang="ru-RU" sz="2800" dirty="0"/>
        </a:p>
      </dgm:t>
    </dgm:pt>
    <dgm:pt modelId="{52EB3DE9-9BFF-42A7-A6A4-B1E8CA56F156}" type="parTrans" cxnId="{2C3D49BC-315E-4EBC-A56F-6C917DF59C21}">
      <dgm:prSet/>
      <dgm:spPr/>
      <dgm:t>
        <a:bodyPr/>
        <a:lstStyle/>
        <a:p>
          <a:endParaRPr lang="ru-RU"/>
        </a:p>
      </dgm:t>
    </dgm:pt>
    <dgm:pt modelId="{6DC2C767-059B-44BB-9625-E8F5F76BA809}" type="sibTrans" cxnId="{2C3D49BC-315E-4EBC-A56F-6C917DF59C21}">
      <dgm:prSet/>
      <dgm:spPr/>
      <dgm:t>
        <a:bodyPr/>
        <a:lstStyle/>
        <a:p>
          <a:endParaRPr lang="ru-RU"/>
        </a:p>
      </dgm:t>
    </dgm:pt>
    <dgm:pt modelId="{A30CB304-579B-452A-8A6B-A004FC013781}">
      <dgm:prSet phldrT="[Текст]" custT="1"/>
      <dgm:spPr/>
      <dgm:t>
        <a:bodyPr/>
        <a:lstStyle/>
        <a:p>
          <a:r>
            <a:rPr lang="ru-RU" sz="2800" dirty="0" smtClean="0"/>
            <a:t>Комплексы упражнений</a:t>
          </a:r>
          <a:endParaRPr lang="ru-RU" sz="2800" dirty="0"/>
        </a:p>
      </dgm:t>
    </dgm:pt>
    <dgm:pt modelId="{99A6CC57-BAA8-4C5D-9F87-FC93C83054CE}" type="parTrans" cxnId="{8E60B194-DA6A-4682-B4E1-C5A305818FAD}">
      <dgm:prSet/>
      <dgm:spPr/>
      <dgm:t>
        <a:bodyPr/>
        <a:lstStyle/>
        <a:p>
          <a:endParaRPr lang="ru-RU"/>
        </a:p>
      </dgm:t>
    </dgm:pt>
    <dgm:pt modelId="{867D5C79-5194-420B-8185-9DF7E8EBB886}" type="sibTrans" cxnId="{8E60B194-DA6A-4682-B4E1-C5A305818FAD}">
      <dgm:prSet/>
      <dgm:spPr/>
      <dgm:t>
        <a:bodyPr/>
        <a:lstStyle/>
        <a:p>
          <a:endParaRPr lang="ru-RU"/>
        </a:p>
      </dgm:t>
    </dgm:pt>
    <dgm:pt modelId="{9F19C7F8-4B9F-461F-B500-88F5F157FDC7}">
      <dgm:prSet phldrT="[Текст]" custT="1"/>
      <dgm:spPr/>
      <dgm:t>
        <a:bodyPr/>
        <a:lstStyle/>
        <a:p>
          <a:r>
            <a:rPr lang="ru-RU" sz="2800" dirty="0" smtClean="0"/>
            <a:t>Игровой тренинг</a:t>
          </a:r>
          <a:endParaRPr lang="ru-RU" sz="2800" dirty="0"/>
        </a:p>
      </dgm:t>
    </dgm:pt>
    <dgm:pt modelId="{7A34FA23-42A1-4449-965A-B70082658923}" type="parTrans" cxnId="{3FB2B6E7-F9B0-499E-A4AD-3BBA4E03E563}">
      <dgm:prSet/>
      <dgm:spPr/>
      <dgm:t>
        <a:bodyPr/>
        <a:lstStyle/>
        <a:p>
          <a:endParaRPr lang="ru-RU"/>
        </a:p>
      </dgm:t>
    </dgm:pt>
    <dgm:pt modelId="{9960E9C2-B576-4EA5-AE3D-DC59B57E0DAB}" type="sibTrans" cxnId="{3FB2B6E7-F9B0-499E-A4AD-3BBA4E03E563}">
      <dgm:prSet/>
      <dgm:spPr/>
      <dgm:t>
        <a:bodyPr/>
        <a:lstStyle/>
        <a:p>
          <a:endParaRPr lang="ru-RU"/>
        </a:p>
      </dgm:t>
    </dgm:pt>
    <dgm:pt modelId="{63596475-DBA0-4AF4-B657-02CBCD961FD8}">
      <dgm:prSet phldrT="[Текст]" custT="1"/>
      <dgm:spPr/>
      <dgm:t>
        <a:bodyPr/>
        <a:lstStyle/>
        <a:p>
          <a:r>
            <a:rPr lang="ru-RU" sz="2800" dirty="0" smtClean="0"/>
            <a:t>Консультации</a:t>
          </a:r>
          <a:endParaRPr lang="ru-RU" sz="2800" dirty="0"/>
        </a:p>
      </dgm:t>
    </dgm:pt>
    <dgm:pt modelId="{1272B5AE-64E9-4FA3-80EB-4F56E2957CDE}" type="parTrans" cxnId="{B2B21E48-EE6C-442F-B1B4-1A370F790A87}">
      <dgm:prSet/>
      <dgm:spPr/>
      <dgm:t>
        <a:bodyPr/>
        <a:lstStyle/>
        <a:p>
          <a:endParaRPr lang="ru-RU"/>
        </a:p>
      </dgm:t>
    </dgm:pt>
    <dgm:pt modelId="{6A76F540-6475-4A83-BC2A-C31859BED829}" type="sibTrans" cxnId="{B2B21E48-EE6C-442F-B1B4-1A370F790A87}">
      <dgm:prSet/>
      <dgm:spPr/>
      <dgm:t>
        <a:bodyPr/>
        <a:lstStyle/>
        <a:p>
          <a:endParaRPr lang="ru-RU"/>
        </a:p>
      </dgm:t>
    </dgm:pt>
    <dgm:pt modelId="{FE3C840B-72FF-4810-910C-E432C491A3B7}">
      <dgm:prSet phldrT="[Текст]" custT="1"/>
      <dgm:spPr/>
      <dgm:t>
        <a:bodyPr/>
        <a:lstStyle/>
        <a:p>
          <a:r>
            <a:rPr lang="ru-RU" sz="2800" dirty="0" smtClean="0"/>
            <a:t>Анкеты и рекомендации</a:t>
          </a:r>
          <a:endParaRPr lang="ru-RU" sz="2800" dirty="0"/>
        </a:p>
      </dgm:t>
    </dgm:pt>
    <dgm:pt modelId="{E325A38C-D1CB-4B20-8FC0-A83AA158D81C}" type="parTrans" cxnId="{40DD677B-628E-49B4-B99A-78665FD70FCD}">
      <dgm:prSet/>
      <dgm:spPr/>
      <dgm:t>
        <a:bodyPr/>
        <a:lstStyle/>
        <a:p>
          <a:endParaRPr lang="ru-RU"/>
        </a:p>
      </dgm:t>
    </dgm:pt>
    <dgm:pt modelId="{0F86E9F5-67F4-41CE-9989-524CFA887AB9}" type="sibTrans" cxnId="{40DD677B-628E-49B4-B99A-78665FD70FCD}">
      <dgm:prSet/>
      <dgm:spPr/>
      <dgm:t>
        <a:bodyPr/>
        <a:lstStyle/>
        <a:p>
          <a:endParaRPr lang="ru-RU"/>
        </a:p>
      </dgm:t>
    </dgm:pt>
    <dgm:pt modelId="{54338912-8E1B-40A9-BA73-FF155C7CB841}" type="pres">
      <dgm:prSet presAssocID="{B1798E8F-DEA4-4D31-8BB7-3EE3E7448D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6BE53-0033-4035-BF9C-5FF8DF0E5C3D}" type="pres">
      <dgm:prSet presAssocID="{51502B2E-42D9-4111-8B6C-FB481DC587FF}" presName="node" presStyleLbl="node1" presStyleIdx="0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732DB-C613-4F30-BE8E-553C63C099C9}" type="pres">
      <dgm:prSet presAssocID="{6DC2C767-059B-44BB-9625-E8F5F76BA80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4B1E422-DDA3-431A-83BD-DDB6BF126A37}" type="pres">
      <dgm:prSet presAssocID="{6DC2C767-059B-44BB-9625-E8F5F76BA809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DCE29A60-4629-432B-B6BB-8E4B07F6D06A}" type="pres">
      <dgm:prSet presAssocID="{A30CB304-579B-452A-8A6B-A004FC013781}" presName="node" presStyleLbl="node1" presStyleIdx="1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3B6AD-8785-408C-A2A6-E69D7DCA0702}" type="pres">
      <dgm:prSet presAssocID="{867D5C79-5194-420B-8185-9DF7E8EBB88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DD5EE33-DDDC-48EC-A8F4-2D33E5EF3A7F}" type="pres">
      <dgm:prSet presAssocID="{867D5C79-5194-420B-8185-9DF7E8EBB886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951A675A-B0AC-4134-8CC1-A25685ABA2C0}" type="pres">
      <dgm:prSet presAssocID="{9F19C7F8-4B9F-461F-B500-88F5F157FDC7}" presName="node" presStyleLbl="node1" presStyleIdx="2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6482B-F32B-433B-832D-6DCE9BC2DD93}" type="pres">
      <dgm:prSet presAssocID="{9960E9C2-B576-4EA5-AE3D-DC59B57E0DAB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6A4A0BD-AD24-4725-9AC4-37475EE3BBFA}" type="pres">
      <dgm:prSet presAssocID="{9960E9C2-B576-4EA5-AE3D-DC59B57E0DAB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D3657D27-293A-4AA6-9B31-38E5B32D4B44}" type="pres">
      <dgm:prSet presAssocID="{63596475-DBA0-4AF4-B657-02CBCD961FD8}" presName="node" presStyleLbl="node1" presStyleIdx="3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B99F7-D817-4D53-97FE-6E2783D19233}" type="pres">
      <dgm:prSet presAssocID="{6A76F540-6475-4A83-BC2A-C31859BED829}" presName="sibTrans" presStyleLbl="sibTrans1D1" presStyleIdx="3" presStyleCnt="4"/>
      <dgm:spPr/>
      <dgm:t>
        <a:bodyPr/>
        <a:lstStyle/>
        <a:p>
          <a:endParaRPr lang="ru-RU"/>
        </a:p>
      </dgm:t>
    </dgm:pt>
    <dgm:pt modelId="{F49857D4-315D-4C36-B1F2-F325A64E01CD}" type="pres">
      <dgm:prSet presAssocID="{6A76F540-6475-4A83-BC2A-C31859BED829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B16AE80E-3FA5-4FDD-9685-890019F2CEC3}" type="pres">
      <dgm:prSet presAssocID="{FE3C840B-72FF-4810-910C-E432C491A3B7}" presName="node" presStyleLbl="node1" presStyleIdx="4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68DDD-4294-4ECE-B3F6-1AC23B8D4794}" type="presOf" srcId="{6DC2C767-059B-44BB-9625-E8F5F76BA809}" destId="{2C6732DB-C613-4F30-BE8E-553C63C099C9}" srcOrd="0" destOrd="0" presId="urn:microsoft.com/office/officeart/2005/8/layout/bProcess3"/>
    <dgm:cxn modelId="{30825CF0-5D05-408E-BAE4-8483B3763B77}" type="presOf" srcId="{6DC2C767-059B-44BB-9625-E8F5F76BA809}" destId="{74B1E422-DDA3-431A-83BD-DDB6BF126A37}" srcOrd="1" destOrd="0" presId="urn:microsoft.com/office/officeart/2005/8/layout/bProcess3"/>
    <dgm:cxn modelId="{40DD677B-628E-49B4-B99A-78665FD70FCD}" srcId="{B1798E8F-DEA4-4D31-8BB7-3EE3E7448D57}" destId="{FE3C840B-72FF-4810-910C-E432C491A3B7}" srcOrd="4" destOrd="0" parTransId="{E325A38C-D1CB-4B20-8FC0-A83AA158D81C}" sibTransId="{0F86E9F5-67F4-41CE-9989-524CFA887AB9}"/>
    <dgm:cxn modelId="{78509951-1ED4-46AC-9BF6-D2EA5F27F953}" type="presOf" srcId="{51502B2E-42D9-4111-8B6C-FB481DC587FF}" destId="{E456BE53-0033-4035-BF9C-5FF8DF0E5C3D}" srcOrd="0" destOrd="0" presId="urn:microsoft.com/office/officeart/2005/8/layout/bProcess3"/>
    <dgm:cxn modelId="{0C2223D2-A7EE-426A-BB78-E70EB60F2449}" type="presOf" srcId="{867D5C79-5194-420B-8185-9DF7E8EBB886}" destId="{3DD3B6AD-8785-408C-A2A6-E69D7DCA0702}" srcOrd="0" destOrd="0" presId="urn:microsoft.com/office/officeart/2005/8/layout/bProcess3"/>
    <dgm:cxn modelId="{2C3D49BC-315E-4EBC-A56F-6C917DF59C21}" srcId="{B1798E8F-DEA4-4D31-8BB7-3EE3E7448D57}" destId="{51502B2E-42D9-4111-8B6C-FB481DC587FF}" srcOrd="0" destOrd="0" parTransId="{52EB3DE9-9BFF-42A7-A6A4-B1E8CA56F156}" sibTransId="{6DC2C767-059B-44BB-9625-E8F5F76BA809}"/>
    <dgm:cxn modelId="{8E60B194-DA6A-4682-B4E1-C5A305818FAD}" srcId="{B1798E8F-DEA4-4D31-8BB7-3EE3E7448D57}" destId="{A30CB304-579B-452A-8A6B-A004FC013781}" srcOrd="1" destOrd="0" parTransId="{99A6CC57-BAA8-4C5D-9F87-FC93C83054CE}" sibTransId="{867D5C79-5194-420B-8185-9DF7E8EBB886}"/>
    <dgm:cxn modelId="{8BBB5D8A-8493-4783-920D-2838C8250755}" type="presOf" srcId="{6A76F540-6475-4A83-BC2A-C31859BED829}" destId="{1A5B99F7-D817-4D53-97FE-6E2783D19233}" srcOrd="0" destOrd="0" presId="urn:microsoft.com/office/officeart/2005/8/layout/bProcess3"/>
    <dgm:cxn modelId="{7CD644E4-66F2-4A91-BB9E-638DAF00C126}" type="presOf" srcId="{A30CB304-579B-452A-8A6B-A004FC013781}" destId="{DCE29A60-4629-432B-B6BB-8E4B07F6D06A}" srcOrd="0" destOrd="0" presId="urn:microsoft.com/office/officeart/2005/8/layout/bProcess3"/>
    <dgm:cxn modelId="{7FC0CC26-AAA1-4D79-9C8E-8922571A6A07}" type="presOf" srcId="{867D5C79-5194-420B-8185-9DF7E8EBB886}" destId="{BDD5EE33-DDDC-48EC-A8F4-2D33E5EF3A7F}" srcOrd="1" destOrd="0" presId="urn:microsoft.com/office/officeart/2005/8/layout/bProcess3"/>
    <dgm:cxn modelId="{B2B21E48-EE6C-442F-B1B4-1A370F790A87}" srcId="{B1798E8F-DEA4-4D31-8BB7-3EE3E7448D57}" destId="{63596475-DBA0-4AF4-B657-02CBCD961FD8}" srcOrd="3" destOrd="0" parTransId="{1272B5AE-64E9-4FA3-80EB-4F56E2957CDE}" sibTransId="{6A76F540-6475-4A83-BC2A-C31859BED829}"/>
    <dgm:cxn modelId="{2C26B308-240D-4844-AB90-CBF4CAF109A3}" type="presOf" srcId="{9960E9C2-B576-4EA5-AE3D-DC59B57E0DAB}" destId="{76A4A0BD-AD24-4725-9AC4-37475EE3BBFA}" srcOrd="1" destOrd="0" presId="urn:microsoft.com/office/officeart/2005/8/layout/bProcess3"/>
    <dgm:cxn modelId="{7E710C29-4403-41A5-AE75-192F4A9DE615}" type="presOf" srcId="{FE3C840B-72FF-4810-910C-E432C491A3B7}" destId="{B16AE80E-3FA5-4FDD-9685-890019F2CEC3}" srcOrd="0" destOrd="0" presId="urn:microsoft.com/office/officeart/2005/8/layout/bProcess3"/>
    <dgm:cxn modelId="{3FB2B6E7-F9B0-499E-A4AD-3BBA4E03E563}" srcId="{B1798E8F-DEA4-4D31-8BB7-3EE3E7448D57}" destId="{9F19C7F8-4B9F-461F-B500-88F5F157FDC7}" srcOrd="2" destOrd="0" parTransId="{7A34FA23-42A1-4449-965A-B70082658923}" sibTransId="{9960E9C2-B576-4EA5-AE3D-DC59B57E0DAB}"/>
    <dgm:cxn modelId="{A3ED15A5-180A-4ABB-9033-1CA6398A9463}" type="presOf" srcId="{63596475-DBA0-4AF4-B657-02CBCD961FD8}" destId="{D3657D27-293A-4AA6-9B31-38E5B32D4B44}" srcOrd="0" destOrd="0" presId="urn:microsoft.com/office/officeart/2005/8/layout/bProcess3"/>
    <dgm:cxn modelId="{B2395E39-B578-448D-8701-EBCFFA563092}" type="presOf" srcId="{9960E9C2-B576-4EA5-AE3D-DC59B57E0DAB}" destId="{1966482B-F32B-433B-832D-6DCE9BC2DD93}" srcOrd="0" destOrd="0" presId="urn:microsoft.com/office/officeart/2005/8/layout/bProcess3"/>
    <dgm:cxn modelId="{6BF38030-E30C-4675-9301-FAF8685C530F}" type="presOf" srcId="{9F19C7F8-4B9F-461F-B500-88F5F157FDC7}" destId="{951A675A-B0AC-4134-8CC1-A25685ABA2C0}" srcOrd="0" destOrd="0" presId="urn:microsoft.com/office/officeart/2005/8/layout/bProcess3"/>
    <dgm:cxn modelId="{B340A238-37A4-4E7C-A712-FEB1BBB92273}" type="presOf" srcId="{B1798E8F-DEA4-4D31-8BB7-3EE3E7448D57}" destId="{54338912-8E1B-40A9-BA73-FF155C7CB841}" srcOrd="0" destOrd="0" presId="urn:microsoft.com/office/officeart/2005/8/layout/bProcess3"/>
    <dgm:cxn modelId="{BB23924F-CCB8-4F6D-9EFE-BC0D71D4C870}" type="presOf" srcId="{6A76F540-6475-4A83-BC2A-C31859BED829}" destId="{F49857D4-315D-4C36-B1F2-F325A64E01CD}" srcOrd="1" destOrd="0" presId="urn:microsoft.com/office/officeart/2005/8/layout/bProcess3"/>
    <dgm:cxn modelId="{5BED15C4-FA51-4390-937B-D42B0EC1E026}" type="presParOf" srcId="{54338912-8E1B-40A9-BA73-FF155C7CB841}" destId="{E456BE53-0033-4035-BF9C-5FF8DF0E5C3D}" srcOrd="0" destOrd="0" presId="urn:microsoft.com/office/officeart/2005/8/layout/bProcess3"/>
    <dgm:cxn modelId="{53743045-066C-44A7-9E4B-42C89FBA117E}" type="presParOf" srcId="{54338912-8E1B-40A9-BA73-FF155C7CB841}" destId="{2C6732DB-C613-4F30-BE8E-553C63C099C9}" srcOrd="1" destOrd="0" presId="urn:microsoft.com/office/officeart/2005/8/layout/bProcess3"/>
    <dgm:cxn modelId="{9138E523-69E4-4557-9355-DE0119D08F6D}" type="presParOf" srcId="{2C6732DB-C613-4F30-BE8E-553C63C099C9}" destId="{74B1E422-DDA3-431A-83BD-DDB6BF126A37}" srcOrd="0" destOrd="0" presId="urn:microsoft.com/office/officeart/2005/8/layout/bProcess3"/>
    <dgm:cxn modelId="{CD03FD96-5045-45DC-9852-6C24E9C673AB}" type="presParOf" srcId="{54338912-8E1B-40A9-BA73-FF155C7CB841}" destId="{DCE29A60-4629-432B-B6BB-8E4B07F6D06A}" srcOrd="2" destOrd="0" presId="urn:microsoft.com/office/officeart/2005/8/layout/bProcess3"/>
    <dgm:cxn modelId="{0EFB1694-44B0-44E1-B6A4-D4E3E1AB9899}" type="presParOf" srcId="{54338912-8E1B-40A9-BA73-FF155C7CB841}" destId="{3DD3B6AD-8785-408C-A2A6-E69D7DCA0702}" srcOrd="3" destOrd="0" presId="urn:microsoft.com/office/officeart/2005/8/layout/bProcess3"/>
    <dgm:cxn modelId="{B7CF5CF5-624B-42B6-8C1A-8FBFE7718BAA}" type="presParOf" srcId="{3DD3B6AD-8785-408C-A2A6-E69D7DCA0702}" destId="{BDD5EE33-DDDC-48EC-A8F4-2D33E5EF3A7F}" srcOrd="0" destOrd="0" presId="urn:microsoft.com/office/officeart/2005/8/layout/bProcess3"/>
    <dgm:cxn modelId="{0C74DF43-ED81-478E-9D33-DFBD30421DBC}" type="presParOf" srcId="{54338912-8E1B-40A9-BA73-FF155C7CB841}" destId="{951A675A-B0AC-4134-8CC1-A25685ABA2C0}" srcOrd="4" destOrd="0" presId="urn:microsoft.com/office/officeart/2005/8/layout/bProcess3"/>
    <dgm:cxn modelId="{24A38F0A-EC04-4E37-885D-3B64D2B96D5D}" type="presParOf" srcId="{54338912-8E1B-40A9-BA73-FF155C7CB841}" destId="{1966482B-F32B-433B-832D-6DCE9BC2DD93}" srcOrd="5" destOrd="0" presId="urn:microsoft.com/office/officeart/2005/8/layout/bProcess3"/>
    <dgm:cxn modelId="{E29EBBA0-2212-4CAA-ABE5-59C2E261AEA9}" type="presParOf" srcId="{1966482B-F32B-433B-832D-6DCE9BC2DD93}" destId="{76A4A0BD-AD24-4725-9AC4-37475EE3BBFA}" srcOrd="0" destOrd="0" presId="urn:microsoft.com/office/officeart/2005/8/layout/bProcess3"/>
    <dgm:cxn modelId="{D1DE7D98-70B6-4879-AFD2-353F20330E65}" type="presParOf" srcId="{54338912-8E1B-40A9-BA73-FF155C7CB841}" destId="{D3657D27-293A-4AA6-9B31-38E5B32D4B44}" srcOrd="6" destOrd="0" presId="urn:microsoft.com/office/officeart/2005/8/layout/bProcess3"/>
    <dgm:cxn modelId="{03272178-F32D-4396-9DC8-BA3FEC2212F7}" type="presParOf" srcId="{54338912-8E1B-40A9-BA73-FF155C7CB841}" destId="{1A5B99F7-D817-4D53-97FE-6E2783D19233}" srcOrd="7" destOrd="0" presId="urn:microsoft.com/office/officeart/2005/8/layout/bProcess3"/>
    <dgm:cxn modelId="{371F888E-BBFB-47FF-AA71-44E1B98D4133}" type="presParOf" srcId="{1A5B99F7-D817-4D53-97FE-6E2783D19233}" destId="{F49857D4-315D-4C36-B1F2-F325A64E01CD}" srcOrd="0" destOrd="0" presId="urn:microsoft.com/office/officeart/2005/8/layout/bProcess3"/>
    <dgm:cxn modelId="{942B1F8F-D323-429B-AC6B-7311142C62B0}" type="presParOf" srcId="{54338912-8E1B-40A9-BA73-FF155C7CB841}" destId="{B16AE80E-3FA5-4FDD-9685-890019F2CEC3}" srcOrd="8" destOrd="0" presId="urn:microsoft.com/office/officeart/2005/8/layout/b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77CB6-E5C8-4EF9-88FC-215450FA0DF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EC00A2-A09D-4D2D-9FF8-2B7219B07092}">
      <dgm:prSet phldrT="[Текст]" custT="1"/>
      <dgm:spPr/>
      <dgm:t>
        <a:bodyPr/>
        <a:lstStyle/>
        <a:p>
          <a:r>
            <a:rPr lang="ru-RU" sz="3200" dirty="0" smtClean="0"/>
            <a:t>Импульсивное</a:t>
          </a:r>
          <a:r>
            <a:rPr lang="ru-RU" sz="2800" dirty="0" smtClean="0"/>
            <a:t> </a:t>
          </a:r>
          <a:endParaRPr lang="ru-RU" sz="2800" dirty="0"/>
        </a:p>
      </dgm:t>
    </dgm:pt>
    <dgm:pt modelId="{82425576-7B85-4E27-BBA7-4757C2D79737}" type="parTrans" cxnId="{ADB44C19-3A48-4E72-84D3-4522434F32F0}">
      <dgm:prSet/>
      <dgm:spPr/>
      <dgm:t>
        <a:bodyPr/>
        <a:lstStyle/>
        <a:p>
          <a:endParaRPr lang="ru-RU"/>
        </a:p>
      </dgm:t>
    </dgm:pt>
    <dgm:pt modelId="{AEE8995D-6D58-44CD-B73A-DBBA39F7E8D3}" type="sibTrans" cxnId="{ADB44C19-3A48-4E72-84D3-4522434F32F0}">
      <dgm:prSet/>
      <dgm:spPr/>
      <dgm:t>
        <a:bodyPr/>
        <a:lstStyle/>
        <a:p>
          <a:endParaRPr lang="ru-RU"/>
        </a:p>
      </dgm:t>
    </dgm:pt>
    <dgm:pt modelId="{B7EF4868-35D0-4450-B8B6-5711C6FECE22}">
      <dgm:prSet phldrT="[Текст]" custT="1"/>
      <dgm:spPr/>
      <dgm:t>
        <a:bodyPr/>
        <a:lstStyle/>
        <a:p>
          <a:r>
            <a:rPr lang="ru-RU" sz="3200" dirty="0" smtClean="0"/>
            <a:t>Конформное</a:t>
          </a:r>
          <a:endParaRPr lang="ru-RU" sz="3200" dirty="0"/>
        </a:p>
      </dgm:t>
    </dgm:pt>
    <dgm:pt modelId="{2B063A4B-898A-43A9-ACC4-AC73CB3CF15F}" type="parTrans" cxnId="{CE7108BA-96F1-45CF-860C-771C3CBCEAB3}">
      <dgm:prSet/>
      <dgm:spPr/>
      <dgm:t>
        <a:bodyPr/>
        <a:lstStyle/>
        <a:p>
          <a:endParaRPr lang="ru-RU"/>
        </a:p>
      </dgm:t>
    </dgm:pt>
    <dgm:pt modelId="{32022F39-090D-46B7-91D9-378BF23268B1}" type="sibTrans" cxnId="{CE7108BA-96F1-45CF-860C-771C3CBCEAB3}">
      <dgm:prSet/>
      <dgm:spPr/>
      <dgm:t>
        <a:bodyPr/>
        <a:lstStyle/>
        <a:p>
          <a:endParaRPr lang="ru-RU"/>
        </a:p>
      </dgm:t>
    </dgm:pt>
    <dgm:pt modelId="{32F020D6-E05A-492A-BC07-98E2358E197E}">
      <dgm:prSet phldrT="[Текст]" custT="1"/>
      <dgm:spPr/>
      <dgm:t>
        <a:bodyPr/>
        <a:lstStyle/>
        <a:p>
          <a:r>
            <a:rPr lang="ru-RU" sz="3200" dirty="0" smtClean="0"/>
            <a:t>Демонстративное</a:t>
          </a:r>
          <a:endParaRPr lang="ru-RU" sz="3200" dirty="0"/>
        </a:p>
      </dgm:t>
    </dgm:pt>
    <dgm:pt modelId="{78CAB1CE-B8FA-4AA2-B90A-58958A2716CD}" type="parTrans" cxnId="{B019122C-B852-43F0-B854-4BA7DB76B236}">
      <dgm:prSet/>
      <dgm:spPr/>
      <dgm:t>
        <a:bodyPr/>
        <a:lstStyle/>
        <a:p>
          <a:endParaRPr lang="ru-RU"/>
        </a:p>
      </dgm:t>
    </dgm:pt>
    <dgm:pt modelId="{6A50E905-8B51-4F6D-836E-0B324EC777E7}" type="sibTrans" cxnId="{B019122C-B852-43F0-B854-4BA7DB76B236}">
      <dgm:prSet/>
      <dgm:spPr/>
      <dgm:t>
        <a:bodyPr/>
        <a:lstStyle/>
        <a:p>
          <a:endParaRPr lang="ru-RU"/>
        </a:p>
      </dgm:t>
    </dgm:pt>
    <dgm:pt modelId="{C64030DD-0128-451D-9574-B72AF668501D}">
      <dgm:prSet phldrT="[Текст]" custT="1"/>
      <dgm:spPr/>
      <dgm:t>
        <a:bodyPr/>
        <a:lstStyle/>
        <a:p>
          <a:r>
            <a:rPr lang="ru-RU" sz="3200" dirty="0" smtClean="0"/>
            <a:t>Протестное</a:t>
          </a:r>
          <a:r>
            <a:rPr lang="ru-RU" sz="2800" dirty="0" smtClean="0"/>
            <a:t> </a:t>
          </a:r>
          <a:endParaRPr lang="ru-RU" sz="2800" dirty="0"/>
        </a:p>
      </dgm:t>
    </dgm:pt>
    <dgm:pt modelId="{88CF5072-D6D0-4507-9A17-DF1A1F6F9774}" type="parTrans" cxnId="{9A7B76A4-CB18-4D67-AA7A-A17CFCA0770B}">
      <dgm:prSet/>
      <dgm:spPr/>
      <dgm:t>
        <a:bodyPr/>
        <a:lstStyle/>
        <a:p>
          <a:endParaRPr lang="ru-RU"/>
        </a:p>
      </dgm:t>
    </dgm:pt>
    <dgm:pt modelId="{A2257969-6FDA-4E3C-96A7-EE9B51F11B0E}" type="sibTrans" cxnId="{9A7B76A4-CB18-4D67-AA7A-A17CFCA0770B}">
      <dgm:prSet/>
      <dgm:spPr/>
      <dgm:t>
        <a:bodyPr/>
        <a:lstStyle/>
        <a:p>
          <a:endParaRPr lang="ru-RU"/>
        </a:p>
      </dgm:t>
    </dgm:pt>
    <dgm:pt modelId="{006B7F52-FE53-4CAF-BFC1-845DAF3C43D4}">
      <dgm:prSet phldrT="[Текст]" custT="1"/>
      <dgm:spPr/>
      <dgm:t>
        <a:bodyPr/>
        <a:lstStyle/>
        <a:p>
          <a:r>
            <a:rPr lang="ru-RU" sz="3200" dirty="0" smtClean="0"/>
            <a:t>Агрессивное</a:t>
          </a:r>
          <a:endParaRPr lang="ru-RU" sz="3200" dirty="0"/>
        </a:p>
      </dgm:t>
    </dgm:pt>
    <dgm:pt modelId="{C6A517A2-F708-4AEB-82CB-A3F41F513BA5}" type="parTrans" cxnId="{BD3FCCA3-9D75-4CBD-BC5C-84E2506F520E}">
      <dgm:prSet/>
      <dgm:spPr/>
      <dgm:t>
        <a:bodyPr/>
        <a:lstStyle/>
        <a:p>
          <a:endParaRPr lang="ru-RU"/>
        </a:p>
      </dgm:t>
    </dgm:pt>
    <dgm:pt modelId="{6653788E-60E9-4297-84AA-288481B04E50}" type="sibTrans" cxnId="{BD3FCCA3-9D75-4CBD-BC5C-84E2506F520E}">
      <dgm:prSet/>
      <dgm:spPr/>
      <dgm:t>
        <a:bodyPr/>
        <a:lstStyle/>
        <a:p>
          <a:endParaRPr lang="ru-RU"/>
        </a:p>
      </dgm:t>
    </dgm:pt>
    <dgm:pt modelId="{22B7B611-4E85-43EF-B820-3B18EDE9D359}" type="pres">
      <dgm:prSet presAssocID="{7E977CB6-E5C8-4EF9-88FC-215450FA0D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79D214-74CC-4FF3-8766-578FE7346BD3}" type="pres">
      <dgm:prSet presAssocID="{54EC00A2-A09D-4D2D-9FF8-2B7219B07092}" presName="node" presStyleLbl="node1" presStyleIdx="0" presStyleCnt="5" custScaleX="109748" custScaleY="107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0D66A-69DA-494F-BAC8-9F5DBF8D667C}" type="pres">
      <dgm:prSet presAssocID="{AEE8995D-6D58-44CD-B73A-DBBA39F7E8D3}" presName="sibTrans" presStyleCnt="0"/>
      <dgm:spPr/>
    </dgm:pt>
    <dgm:pt modelId="{A1283FCA-5033-422F-ACDF-786154615E91}" type="pres">
      <dgm:prSet presAssocID="{B7EF4868-35D0-4450-B8B6-5711C6FECE22}" presName="node" presStyleLbl="node1" presStyleIdx="1" presStyleCnt="5" custLinFactNeighborX="-450" custLinFactNeighborY="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3708-3AB8-49A2-AB17-89C9BADDBC7F}" type="pres">
      <dgm:prSet presAssocID="{32022F39-090D-46B7-91D9-378BF23268B1}" presName="sibTrans" presStyleCnt="0"/>
      <dgm:spPr/>
    </dgm:pt>
    <dgm:pt modelId="{6484297E-436E-4828-9AF9-4BF17BB1D945}" type="pres">
      <dgm:prSet presAssocID="{32F020D6-E05A-492A-BC07-98E2358E197E}" presName="node" presStyleLbl="node1" presStyleIdx="2" presStyleCnt="5" custScaleX="106534" custScaleY="10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C23B4-C412-476A-AE85-1BFDA78911A9}" type="pres">
      <dgm:prSet presAssocID="{6A50E905-8B51-4F6D-836E-0B324EC777E7}" presName="sibTrans" presStyleCnt="0"/>
      <dgm:spPr/>
    </dgm:pt>
    <dgm:pt modelId="{6D472C72-D0BF-4972-A3A0-20A2B7176BC2}" type="pres">
      <dgm:prSet presAssocID="{C64030DD-0128-451D-9574-B72AF66850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EC870-D1FF-432A-86F4-611D02B6205B}" type="pres">
      <dgm:prSet presAssocID="{A2257969-6FDA-4E3C-96A7-EE9B51F11B0E}" presName="sibTrans" presStyleCnt="0"/>
      <dgm:spPr/>
    </dgm:pt>
    <dgm:pt modelId="{421D4024-FED1-48D9-9725-44D60A348DA2}" type="pres">
      <dgm:prSet presAssocID="{006B7F52-FE53-4CAF-BFC1-845DAF3C43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38272-40F7-4625-BDFA-4C3F7F2CCC28}" type="presOf" srcId="{32F020D6-E05A-492A-BC07-98E2358E197E}" destId="{6484297E-436E-4828-9AF9-4BF17BB1D945}" srcOrd="0" destOrd="0" presId="urn:microsoft.com/office/officeart/2005/8/layout/default"/>
    <dgm:cxn modelId="{CE7108BA-96F1-45CF-860C-771C3CBCEAB3}" srcId="{7E977CB6-E5C8-4EF9-88FC-215450FA0DFC}" destId="{B7EF4868-35D0-4450-B8B6-5711C6FECE22}" srcOrd="1" destOrd="0" parTransId="{2B063A4B-898A-43A9-ACC4-AC73CB3CF15F}" sibTransId="{32022F39-090D-46B7-91D9-378BF23268B1}"/>
    <dgm:cxn modelId="{BD3FCCA3-9D75-4CBD-BC5C-84E2506F520E}" srcId="{7E977CB6-E5C8-4EF9-88FC-215450FA0DFC}" destId="{006B7F52-FE53-4CAF-BFC1-845DAF3C43D4}" srcOrd="4" destOrd="0" parTransId="{C6A517A2-F708-4AEB-82CB-A3F41F513BA5}" sibTransId="{6653788E-60E9-4297-84AA-288481B04E50}"/>
    <dgm:cxn modelId="{B16A5A91-2ED4-4509-AC62-4A48F9480ADC}" type="presOf" srcId="{54EC00A2-A09D-4D2D-9FF8-2B7219B07092}" destId="{AA79D214-74CC-4FF3-8766-578FE7346BD3}" srcOrd="0" destOrd="0" presId="urn:microsoft.com/office/officeart/2005/8/layout/default"/>
    <dgm:cxn modelId="{9A7B76A4-CB18-4D67-AA7A-A17CFCA0770B}" srcId="{7E977CB6-E5C8-4EF9-88FC-215450FA0DFC}" destId="{C64030DD-0128-451D-9574-B72AF668501D}" srcOrd="3" destOrd="0" parTransId="{88CF5072-D6D0-4507-9A17-DF1A1F6F9774}" sibTransId="{A2257969-6FDA-4E3C-96A7-EE9B51F11B0E}"/>
    <dgm:cxn modelId="{7AE3F801-5D52-425B-BD7C-9E186C55FAA7}" type="presOf" srcId="{7E977CB6-E5C8-4EF9-88FC-215450FA0DFC}" destId="{22B7B611-4E85-43EF-B820-3B18EDE9D359}" srcOrd="0" destOrd="0" presId="urn:microsoft.com/office/officeart/2005/8/layout/default"/>
    <dgm:cxn modelId="{4F19B381-8DE5-4862-9D9B-29E081708E83}" type="presOf" srcId="{B7EF4868-35D0-4450-B8B6-5711C6FECE22}" destId="{A1283FCA-5033-422F-ACDF-786154615E91}" srcOrd="0" destOrd="0" presId="urn:microsoft.com/office/officeart/2005/8/layout/default"/>
    <dgm:cxn modelId="{ADB44C19-3A48-4E72-84D3-4522434F32F0}" srcId="{7E977CB6-E5C8-4EF9-88FC-215450FA0DFC}" destId="{54EC00A2-A09D-4D2D-9FF8-2B7219B07092}" srcOrd="0" destOrd="0" parTransId="{82425576-7B85-4E27-BBA7-4757C2D79737}" sibTransId="{AEE8995D-6D58-44CD-B73A-DBBA39F7E8D3}"/>
    <dgm:cxn modelId="{E4E85D5B-64FD-4F47-B817-FFD0EEC7DECC}" type="presOf" srcId="{006B7F52-FE53-4CAF-BFC1-845DAF3C43D4}" destId="{421D4024-FED1-48D9-9725-44D60A348DA2}" srcOrd="0" destOrd="0" presId="urn:microsoft.com/office/officeart/2005/8/layout/default"/>
    <dgm:cxn modelId="{B019122C-B852-43F0-B854-4BA7DB76B236}" srcId="{7E977CB6-E5C8-4EF9-88FC-215450FA0DFC}" destId="{32F020D6-E05A-492A-BC07-98E2358E197E}" srcOrd="2" destOrd="0" parTransId="{78CAB1CE-B8FA-4AA2-B90A-58958A2716CD}" sibTransId="{6A50E905-8B51-4F6D-836E-0B324EC777E7}"/>
    <dgm:cxn modelId="{6C6AFE35-AF74-4A24-9103-2DA154F5D518}" type="presOf" srcId="{C64030DD-0128-451D-9574-B72AF668501D}" destId="{6D472C72-D0BF-4972-A3A0-20A2B7176BC2}" srcOrd="0" destOrd="0" presId="urn:microsoft.com/office/officeart/2005/8/layout/default"/>
    <dgm:cxn modelId="{F13C82B7-D671-43F8-9352-B6B9171F73F9}" type="presParOf" srcId="{22B7B611-4E85-43EF-B820-3B18EDE9D359}" destId="{AA79D214-74CC-4FF3-8766-578FE7346BD3}" srcOrd="0" destOrd="0" presId="urn:microsoft.com/office/officeart/2005/8/layout/default"/>
    <dgm:cxn modelId="{5FB9C06D-9809-4A28-AEAF-DA422BFC6769}" type="presParOf" srcId="{22B7B611-4E85-43EF-B820-3B18EDE9D359}" destId="{F6A0D66A-69DA-494F-BAC8-9F5DBF8D667C}" srcOrd="1" destOrd="0" presId="urn:microsoft.com/office/officeart/2005/8/layout/default"/>
    <dgm:cxn modelId="{80D2C037-A9C3-4820-88A2-ADAC3024273E}" type="presParOf" srcId="{22B7B611-4E85-43EF-B820-3B18EDE9D359}" destId="{A1283FCA-5033-422F-ACDF-786154615E91}" srcOrd="2" destOrd="0" presId="urn:microsoft.com/office/officeart/2005/8/layout/default"/>
    <dgm:cxn modelId="{10ADC172-B290-4ABA-B65F-82A0E4FAE851}" type="presParOf" srcId="{22B7B611-4E85-43EF-B820-3B18EDE9D359}" destId="{E8A93708-3AB8-49A2-AB17-89C9BADDBC7F}" srcOrd="3" destOrd="0" presId="urn:microsoft.com/office/officeart/2005/8/layout/default"/>
    <dgm:cxn modelId="{942D7EB4-CE01-489F-8DA1-04E62EECBFE9}" type="presParOf" srcId="{22B7B611-4E85-43EF-B820-3B18EDE9D359}" destId="{6484297E-436E-4828-9AF9-4BF17BB1D945}" srcOrd="4" destOrd="0" presId="urn:microsoft.com/office/officeart/2005/8/layout/default"/>
    <dgm:cxn modelId="{F527F6C4-8307-4A9A-B3BF-473470782070}" type="presParOf" srcId="{22B7B611-4E85-43EF-B820-3B18EDE9D359}" destId="{7D1C23B4-C412-476A-AE85-1BFDA78911A9}" srcOrd="5" destOrd="0" presId="urn:microsoft.com/office/officeart/2005/8/layout/default"/>
    <dgm:cxn modelId="{320BAD81-F250-4A59-838D-AAE87C02FC2F}" type="presParOf" srcId="{22B7B611-4E85-43EF-B820-3B18EDE9D359}" destId="{6D472C72-D0BF-4972-A3A0-20A2B7176BC2}" srcOrd="6" destOrd="0" presId="urn:microsoft.com/office/officeart/2005/8/layout/default"/>
    <dgm:cxn modelId="{CF3E6951-61EA-4150-85BA-D40589226374}" type="presParOf" srcId="{22B7B611-4E85-43EF-B820-3B18EDE9D359}" destId="{5CDEC870-D1FF-432A-86F4-611D02B6205B}" srcOrd="7" destOrd="0" presId="urn:microsoft.com/office/officeart/2005/8/layout/default"/>
    <dgm:cxn modelId="{1B9B0054-A65F-4338-AA50-9025F1BB605D}" type="presParOf" srcId="{22B7B611-4E85-43EF-B820-3B18EDE9D359}" destId="{421D4024-FED1-48D9-9725-44D60A348DA2}" srcOrd="8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358649-A4F9-44E5-AB9B-8B1AF1BDCAE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8BBBEF5-58AC-41DA-B17C-6E5AE656FFA1}">
      <dgm:prSet phldrT="[Текст]" custT="1"/>
      <dgm:spPr/>
      <dgm:t>
        <a:bodyPr/>
        <a:lstStyle/>
        <a:p>
          <a:r>
            <a:rPr lang="ru-RU" sz="2800" dirty="0" smtClean="0"/>
            <a:t>Импульсивное</a:t>
          </a:r>
          <a:endParaRPr lang="ru-RU" sz="2800" dirty="0"/>
        </a:p>
      </dgm:t>
    </dgm:pt>
    <dgm:pt modelId="{75E6FB8A-66D7-46C4-B247-E068B67A3066}" type="parTrans" cxnId="{EC6BD781-A91A-4E96-9C8C-8C4E1CB1FB95}">
      <dgm:prSet/>
      <dgm:spPr/>
      <dgm:t>
        <a:bodyPr/>
        <a:lstStyle/>
        <a:p>
          <a:endParaRPr lang="ru-RU"/>
        </a:p>
      </dgm:t>
    </dgm:pt>
    <dgm:pt modelId="{9C24801B-7B29-407D-9CC6-FD174D93FC1F}" type="sibTrans" cxnId="{EC6BD781-A91A-4E96-9C8C-8C4E1CB1FB95}">
      <dgm:prSet/>
      <dgm:spPr/>
      <dgm:t>
        <a:bodyPr/>
        <a:lstStyle/>
        <a:p>
          <a:endParaRPr lang="ru-RU"/>
        </a:p>
      </dgm:t>
    </dgm:pt>
    <dgm:pt modelId="{90D79A98-965E-432D-AA1C-E09CD483639C}">
      <dgm:prSet phldrT="[Текст]" custT="1"/>
      <dgm:spPr/>
      <dgm:t>
        <a:bodyPr/>
        <a:lstStyle/>
        <a:p>
          <a:r>
            <a:rPr lang="ru-RU" sz="2400" dirty="0" smtClean="0"/>
            <a:t>Народная игра</a:t>
          </a:r>
          <a:endParaRPr lang="ru-RU" sz="2400" dirty="0"/>
        </a:p>
      </dgm:t>
    </dgm:pt>
    <dgm:pt modelId="{1B344442-D0D6-4B2A-B1CA-3E117F3524FA}" type="parTrans" cxnId="{2B49C958-9F35-499E-A61D-E645FFDC3F99}">
      <dgm:prSet/>
      <dgm:spPr/>
      <dgm:t>
        <a:bodyPr/>
        <a:lstStyle/>
        <a:p>
          <a:endParaRPr lang="ru-RU"/>
        </a:p>
      </dgm:t>
    </dgm:pt>
    <dgm:pt modelId="{0FFEA3AB-6941-42AF-B639-0B0D85520DCB}" type="sibTrans" cxnId="{2B49C958-9F35-499E-A61D-E645FFDC3F99}">
      <dgm:prSet/>
      <dgm:spPr/>
      <dgm:t>
        <a:bodyPr/>
        <a:lstStyle/>
        <a:p>
          <a:endParaRPr lang="ru-RU"/>
        </a:p>
      </dgm:t>
    </dgm:pt>
    <dgm:pt modelId="{4E1D74F6-DE9A-4AC7-ADF4-9D700F049180}">
      <dgm:prSet phldrT="[Текст]" custT="1"/>
      <dgm:spPr/>
      <dgm:t>
        <a:bodyPr/>
        <a:lstStyle/>
        <a:p>
          <a:r>
            <a:rPr lang="ru-RU" sz="2400" dirty="0" smtClean="0"/>
            <a:t>Игры с правилами</a:t>
          </a:r>
          <a:endParaRPr lang="ru-RU" sz="2400" dirty="0"/>
        </a:p>
      </dgm:t>
    </dgm:pt>
    <dgm:pt modelId="{22520EC8-7111-4969-BA79-8E878014667D}" type="parTrans" cxnId="{097103C5-E72F-488F-BC93-8E9A72C73CD9}">
      <dgm:prSet/>
      <dgm:spPr/>
      <dgm:t>
        <a:bodyPr/>
        <a:lstStyle/>
        <a:p>
          <a:endParaRPr lang="ru-RU"/>
        </a:p>
      </dgm:t>
    </dgm:pt>
    <dgm:pt modelId="{D7A973BD-77CE-4828-843F-F5B7B3B0CECA}" type="sibTrans" cxnId="{097103C5-E72F-488F-BC93-8E9A72C73CD9}">
      <dgm:prSet/>
      <dgm:spPr/>
      <dgm:t>
        <a:bodyPr/>
        <a:lstStyle/>
        <a:p>
          <a:endParaRPr lang="ru-RU"/>
        </a:p>
      </dgm:t>
    </dgm:pt>
    <dgm:pt modelId="{ED622242-4086-4ADE-A9A1-152DBB99E45C}">
      <dgm:prSet phldrT="[Текст]" custT="1"/>
      <dgm:spPr/>
      <dgm:t>
        <a:bodyPr/>
        <a:lstStyle/>
        <a:p>
          <a:r>
            <a:rPr lang="ru-RU" sz="2400" dirty="0" smtClean="0"/>
            <a:t>Игры - соревнования</a:t>
          </a:r>
          <a:endParaRPr lang="ru-RU" sz="2400" dirty="0"/>
        </a:p>
      </dgm:t>
    </dgm:pt>
    <dgm:pt modelId="{EDDEE75D-D95C-4958-8B38-F276B9FD910D}" type="parTrans" cxnId="{98CAC6BD-D175-49AC-9C7A-16E46CA0E792}">
      <dgm:prSet/>
      <dgm:spPr/>
      <dgm:t>
        <a:bodyPr/>
        <a:lstStyle/>
        <a:p>
          <a:endParaRPr lang="ru-RU"/>
        </a:p>
      </dgm:t>
    </dgm:pt>
    <dgm:pt modelId="{F2792FA3-5125-4C9B-9717-4B7B88F81F36}" type="sibTrans" cxnId="{98CAC6BD-D175-49AC-9C7A-16E46CA0E792}">
      <dgm:prSet/>
      <dgm:spPr/>
      <dgm:t>
        <a:bodyPr/>
        <a:lstStyle/>
        <a:p>
          <a:endParaRPr lang="ru-RU"/>
        </a:p>
      </dgm:t>
    </dgm:pt>
    <dgm:pt modelId="{3D80CCB3-B3FD-471E-B492-3EA2239054F7}" type="pres">
      <dgm:prSet presAssocID="{88358649-A4F9-44E5-AB9B-8B1AF1BDCA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AFED78-C7A7-432B-8A54-480EB1D4A7E0}" type="pres">
      <dgm:prSet presAssocID="{D8BBBEF5-58AC-41DA-B17C-6E5AE656FFA1}" presName="centerShape" presStyleLbl="node0" presStyleIdx="0" presStyleCnt="1" custScaleX="109351" custScaleY="113774"/>
      <dgm:spPr/>
      <dgm:t>
        <a:bodyPr/>
        <a:lstStyle/>
        <a:p>
          <a:endParaRPr lang="ru-RU"/>
        </a:p>
      </dgm:t>
    </dgm:pt>
    <dgm:pt modelId="{4F0B0710-23AC-49A9-B476-E06C217779F8}" type="pres">
      <dgm:prSet presAssocID="{1B344442-D0D6-4B2A-B1CA-3E117F3524F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A0F8AB5-EC66-4F31-BA95-F382A65CDEC9}" type="pres">
      <dgm:prSet presAssocID="{90D79A98-965E-432D-AA1C-E09CD483639C}" presName="node" presStyleLbl="node1" presStyleIdx="0" presStyleCnt="3" custScaleX="111563" custScaleY="117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F5282-06ED-49F1-A2E6-972FFF8DB30B}" type="pres">
      <dgm:prSet presAssocID="{22520EC8-7111-4969-BA79-8E878014667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0236F48-469B-44F7-AA4E-F3E241C205A5}" type="pres">
      <dgm:prSet presAssocID="{4E1D74F6-DE9A-4AC7-ADF4-9D700F049180}" presName="node" presStyleLbl="node1" presStyleIdx="1" presStyleCnt="3" custScaleX="110745" custScaleY="115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D416A-C07A-498E-8279-A85E32E46B6D}" type="pres">
      <dgm:prSet presAssocID="{EDDEE75D-D95C-4958-8B38-F276B9FD910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D239F55-F21F-4EBA-B543-184F97571535}" type="pres">
      <dgm:prSet presAssocID="{ED622242-4086-4ADE-A9A1-152DBB99E45C}" presName="node" presStyleLbl="node1" presStyleIdx="2" presStyleCnt="3" custScaleX="112451" custScaleY="114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70814-991D-45A4-BCDE-FD48F0E5403A}" type="presOf" srcId="{22520EC8-7111-4969-BA79-8E878014667D}" destId="{BF5F5282-06ED-49F1-A2E6-972FFF8DB30B}" srcOrd="0" destOrd="0" presId="urn:microsoft.com/office/officeart/2005/8/layout/radial4"/>
    <dgm:cxn modelId="{2B49C958-9F35-499E-A61D-E645FFDC3F99}" srcId="{D8BBBEF5-58AC-41DA-B17C-6E5AE656FFA1}" destId="{90D79A98-965E-432D-AA1C-E09CD483639C}" srcOrd="0" destOrd="0" parTransId="{1B344442-D0D6-4B2A-B1CA-3E117F3524FA}" sibTransId="{0FFEA3AB-6941-42AF-B639-0B0D85520DCB}"/>
    <dgm:cxn modelId="{8A76870D-06A7-4852-ADE3-628566624394}" type="presOf" srcId="{D8BBBEF5-58AC-41DA-B17C-6E5AE656FFA1}" destId="{9AAFED78-C7A7-432B-8A54-480EB1D4A7E0}" srcOrd="0" destOrd="0" presId="urn:microsoft.com/office/officeart/2005/8/layout/radial4"/>
    <dgm:cxn modelId="{FADC3570-3E37-48F3-9589-D49DCEF9DF49}" type="presOf" srcId="{ED622242-4086-4ADE-A9A1-152DBB99E45C}" destId="{4D239F55-F21F-4EBA-B543-184F97571535}" srcOrd="0" destOrd="0" presId="urn:microsoft.com/office/officeart/2005/8/layout/radial4"/>
    <dgm:cxn modelId="{8B9E0B8B-9C54-4E6E-8C0D-9A387AC2F30E}" type="presOf" srcId="{4E1D74F6-DE9A-4AC7-ADF4-9D700F049180}" destId="{A0236F48-469B-44F7-AA4E-F3E241C205A5}" srcOrd="0" destOrd="0" presId="urn:microsoft.com/office/officeart/2005/8/layout/radial4"/>
    <dgm:cxn modelId="{851BAE8C-2BD8-4A49-9F65-4669A54F39BE}" type="presOf" srcId="{EDDEE75D-D95C-4958-8B38-F276B9FD910D}" destId="{541D416A-C07A-498E-8279-A85E32E46B6D}" srcOrd="0" destOrd="0" presId="urn:microsoft.com/office/officeart/2005/8/layout/radial4"/>
    <dgm:cxn modelId="{98CAC6BD-D175-49AC-9C7A-16E46CA0E792}" srcId="{D8BBBEF5-58AC-41DA-B17C-6E5AE656FFA1}" destId="{ED622242-4086-4ADE-A9A1-152DBB99E45C}" srcOrd="2" destOrd="0" parTransId="{EDDEE75D-D95C-4958-8B38-F276B9FD910D}" sibTransId="{F2792FA3-5125-4C9B-9717-4B7B88F81F36}"/>
    <dgm:cxn modelId="{EC6BD781-A91A-4E96-9C8C-8C4E1CB1FB95}" srcId="{88358649-A4F9-44E5-AB9B-8B1AF1BDCAEF}" destId="{D8BBBEF5-58AC-41DA-B17C-6E5AE656FFA1}" srcOrd="0" destOrd="0" parTransId="{75E6FB8A-66D7-46C4-B247-E068B67A3066}" sibTransId="{9C24801B-7B29-407D-9CC6-FD174D93FC1F}"/>
    <dgm:cxn modelId="{9DF8ECD9-9B36-4684-BC04-22DD48B94433}" type="presOf" srcId="{88358649-A4F9-44E5-AB9B-8B1AF1BDCAEF}" destId="{3D80CCB3-B3FD-471E-B492-3EA2239054F7}" srcOrd="0" destOrd="0" presId="urn:microsoft.com/office/officeart/2005/8/layout/radial4"/>
    <dgm:cxn modelId="{097103C5-E72F-488F-BC93-8E9A72C73CD9}" srcId="{D8BBBEF5-58AC-41DA-B17C-6E5AE656FFA1}" destId="{4E1D74F6-DE9A-4AC7-ADF4-9D700F049180}" srcOrd="1" destOrd="0" parTransId="{22520EC8-7111-4969-BA79-8E878014667D}" sibTransId="{D7A973BD-77CE-4828-843F-F5B7B3B0CECA}"/>
    <dgm:cxn modelId="{FCE1CCBE-7790-4498-AD25-69222B3708A0}" type="presOf" srcId="{1B344442-D0D6-4B2A-B1CA-3E117F3524FA}" destId="{4F0B0710-23AC-49A9-B476-E06C217779F8}" srcOrd="0" destOrd="0" presId="urn:microsoft.com/office/officeart/2005/8/layout/radial4"/>
    <dgm:cxn modelId="{9D17E25F-6DFD-425C-A718-7BAF51A38D33}" type="presOf" srcId="{90D79A98-965E-432D-AA1C-E09CD483639C}" destId="{3A0F8AB5-EC66-4F31-BA95-F382A65CDEC9}" srcOrd="0" destOrd="0" presId="urn:microsoft.com/office/officeart/2005/8/layout/radial4"/>
    <dgm:cxn modelId="{139E1873-2C48-4B5A-BF37-E3BE7959D123}" type="presParOf" srcId="{3D80CCB3-B3FD-471E-B492-3EA2239054F7}" destId="{9AAFED78-C7A7-432B-8A54-480EB1D4A7E0}" srcOrd="0" destOrd="0" presId="urn:microsoft.com/office/officeart/2005/8/layout/radial4"/>
    <dgm:cxn modelId="{4C853222-00BF-4782-8D42-819F50092BF0}" type="presParOf" srcId="{3D80CCB3-B3FD-471E-B492-3EA2239054F7}" destId="{4F0B0710-23AC-49A9-B476-E06C217779F8}" srcOrd="1" destOrd="0" presId="urn:microsoft.com/office/officeart/2005/8/layout/radial4"/>
    <dgm:cxn modelId="{F6B501A0-70A7-4DDE-8116-581789A09CBB}" type="presParOf" srcId="{3D80CCB3-B3FD-471E-B492-3EA2239054F7}" destId="{3A0F8AB5-EC66-4F31-BA95-F382A65CDEC9}" srcOrd="2" destOrd="0" presId="urn:microsoft.com/office/officeart/2005/8/layout/radial4"/>
    <dgm:cxn modelId="{C5E393C8-E304-4852-A208-821ACBB36804}" type="presParOf" srcId="{3D80CCB3-B3FD-471E-B492-3EA2239054F7}" destId="{BF5F5282-06ED-49F1-A2E6-972FFF8DB30B}" srcOrd="3" destOrd="0" presId="urn:microsoft.com/office/officeart/2005/8/layout/radial4"/>
    <dgm:cxn modelId="{36291338-D14B-49E0-8D64-8419ABBF8987}" type="presParOf" srcId="{3D80CCB3-B3FD-471E-B492-3EA2239054F7}" destId="{A0236F48-469B-44F7-AA4E-F3E241C205A5}" srcOrd="4" destOrd="0" presId="urn:microsoft.com/office/officeart/2005/8/layout/radial4"/>
    <dgm:cxn modelId="{EF97DA7C-2CB6-4DB8-8CE5-2470937D9DAE}" type="presParOf" srcId="{3D80CCB3-B3FD-471E-B492-3EA2239054F7}" destId="{541D416A-C07A-498E-8279-A85E32E46B6D}" srcOrd="5" destOrd="0" presId="urn:microsoft.com/office/officeart/2005/8/layout/radial4"/>
    <dgm:cxn modelId="{861047A8-9622-44CC-B9AA-0DFB9661B1F0}" type="presParOf" srcId="{3D80CCB3-B3FD-471E-B492-3EA2239054F7}" destId="{4D239F55-F21F-4EBA-B543-184F97571535}" srcOrd="6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8F934-1054-4712-BF83-41E848529B5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48A4D5-15EF-454D-9F41-A913104B7249}">
      <dgm:prSet phldrT="[Текст]" custT="1"/>
      <dgm:spPr/>
      <dgm:t>
        <a:bodyPr/>
        <a:lstStyle/>
        <a:p>
          <a:r>
            <a:rPr lang="ru-RU" sz="2400" dirty="0" smtClean="0"/>
            <a:t>Конформное поведение</a:t>
          </a:r>
          <a:endParaRPr lang="ru-RU" sz="2400" dirty="0"/>
        </a:p>
      </dgm:t>
    </dgm:pt>
    <dgm:pt modelId="{C6273BA5-A4F8-4AD2-AF82-FE7AFB7DDE25}" type="parTrans" cxnId="{7D1CD0D0-5466-44C6-8BBC-346BEEB416A2}">
      <dgm:prSet/>
      <dgm:spPr/>
      <dgm:t>
        <a:bodyPr/>
        <a:lstStyle/>
        <a:p>
          <a:endParaRPr lang="ru-RU"/>
        </a:p>
      </dgm:t>
    </dgm:pt>
    <dgm:pt modelId="{90F3CB4E-9006-4708-9667-698889DE88DF}" type="sibTrans" cxnId="{7D1CD0D0-5466-44C6-8BBC-346BEEB416A2}">
      <dgm:prSet/>
      <dgm:spPr/>
      <dgm:t>
        <a:bodyPr/>
        <a:lstStyle/>
        <a:p>
          <a:endParaRPr lang="ru-RU"/>
        </a:p>
      </dgm:t>
    </dgm:pt>
    <dgm:pt modelId="{7D76F1A2-DAF3-401A-A484-B6D1D8C7FAFF}">
      <dgm:prSet phldrT="[Текст]" custT="1"/>
      <dgm:spPr/>
      <dgm:t>
        <a:bodyPr/>
        <a:lstStyle/>
        <a:p>
          <a:r>
            <a:rPr lang="ru-RU" sz="2400" dirty="0" smtClean="0"/>
            <a:t>Игра - драматизация</a:t>
          </a:r>
          <a:endParaRPr lang="ru-RU" sz="2400" dirty="0"/>
        </a:p>
      </dgm:t>
    </dgm:pt>
    <dgm:pt modelId="{67243C02-9D65-4C93-BEF8-8258FD4EEE45}" type="parTrans" cxnId="{CBD10CBA-006D-4A6B-A104-338555BFA5C7}">
      <dgm:prSet/>
      <dgm:spPr/>
      <dgm:t>
        <a:bodyPr/>
        <a:lstStyle/>
        <a:p>
          <a:endParaRPr lang="ru-RU"/>
        </a:p>
      </dgm:t>
    </dgm:pt>
    <dgm:pt modelId="{03CCA074-817B-4317-9431-613B8E477F53}" type="sibTrans" cxnId="{CBD10CBA-006D-4A6B-A104-338555BFA5C7}">
      <dgm:prSet/>
      <dgm:spPr/>
      <dgm:t>
        <a:bodyPr/>
        <a:lstStyle/>
        <a:p>
          <a:endParaRPr lang="ru-RU"/>
        </a:p>
      </dgm:t>
    </dgm:pt>
    <dgm:pt modelId="{66638657-A5B8-4995-A5D2-94354562F4AB}">
      <dgm:prSet phldrT="[Текст]" custT="1"/>
      <dgm:spPr/>
      <dgm:t>
        <a:bodyPr/>
        <a:lstStyle/>
        <a:p>
          <a:r>
            <a:rPr lang="ru-RU" sz="2400" dirty="0" smtClean="0"/>
            <a:t>Народная игра</a:t>
          </a:r>
          <a:endParaRPr lang="ru-RU" sz="2400" dirty="0"/>
        </a:p>
      </dgm:t>
    </dgm:pt>
    <dgm:pt modelId="{7E2E54CD-097D-4538-B56D-3ED757FD7939}" type="parTrans" cxnId="{A14E0107-F608-4B19-AD2F-04791650923A}">
      <dgm:prSet/>
      <dgm:spPr/>
      <dgm:t>
        <a:bodyPr/>
        <a:lstStyle/>
        <a:p>
          <a:endParaRPr lang="ru-RU"/>
        </a:p>
      </dgm:t>
    </dgm:pt>
    <dgm:pt modelId="{5FF755A0-2FFA-4A3F-87A4-693314F3BF21}" type="sibTrans" cxnId="{A14E0107-F608-4B19-AD2F-04791650923A}">
      <dgm:prSet/>
      <dgm:spPr/>
      <dgm:t>
        <a:bodyPr/>
        <a:lstStyle/>
        <a:p>
          <a:endParaRPr lang="ru-RU"/>
        </a:p>
      </dgm:t>
    </dgm:pt>
    <dgm:pt modelId="{BDBADD37-3187-43E7-BAAF-F196B15A39B6}">
      <dgm:prSet phldrT="[Текст]" custT="1"/>
      <dgm:spPr/>
      <dgm:t>
        <a:bodyPr/>
        <a:lstStyle/>
        <a:p>
          <a:r>
            <a:rPr lang="ru-RU" sz="2400" dirty="0" smtClean="0"/>
            <a:t>Социально - коммуникативные</a:t>
          </a:r>
          <a:endParaRPr lang="ru-RU" sz="2400" dirty="0"/>
        </a:p>
      </dgm:t>
    </dgm:pt>
    <dgm:pt modelId="{F2921D6E-3F41-440A-9B4A-0EECAFF80333}" type="parTrans" cxnId="{45F44B48-4BEA-428A-A151-9E5EF9C7256C}">
      <dgm:prSet/>
      <dgm:spPr/>
      <dgm:t>
        <a:bodyPr/>
        <a:lstStyle/>
        <a:p>
          <a:endParaRPr lang="ru-RU"/>
        </a:p>
      </dgm:t>
    </dgm:pt>
    <dgm:pt modelId="{B5CCC3C3-FC08-4529-B273-14640B7BF996}" type="sibTrans" cxnId="{45F44B48-4BEA-428A-A151-9E5EF9C7256C}">
      <dgm:prSet/>
      <dgm:spPr/>
      <dgm:t>
        <a:bodyPr/>
        <a:lstStyle/>
        <a:p>
          <a:endParaRPr lang="ru-RU"/>
        </a:p>
      </dgm:t>
    </dgm:pt>
    <dgm:pt modelId="{5F3B481D-1175-467A-9DF2-62A1C8570DD7}" type="pres">
      <dgm:prSet presAssocID="{04F8F934-1054-4712-BF83-41E848529B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A6351-B6E5-455A-9692-DC42F035F6F5}" type="pres">
      <dgm:prSet presAssocID="{EB48A4D5-15EF-454D-9F41-A913104B7249}" presName="centerShape" presStyleLbl="node0" presStyleIdx="0" presStyleCnt="1"/>
      <dgm:spPr/>
      <dgm:t>
        <a:bodyPr/>
        <a:lstStyle/>
        <a:p>
          <a:endParaRPr lang="ru-RU"/>
        </a:p>
      </dgm:t>
    </dgm:pt>
    <dgm:pt modelId="{9F23348E-D276-4B60-864E-7EDD0171A71D}" type="pres">
      <dgm:prSet presAssocID="{67243C02-9D65-4C93-BEF8-8258FD4EEE4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AF595FB-2F4E-48E9-926B-25990DDE914C}" type="pres">
      <dgm:prSet presAssocID="{7D76F1A2-DAF3-401A-A484-B6D1D8C7FA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9DDE5-8690-400D-BF6A-629C4625F1B8}" type="pres">
      <dgm:prSet presAssocID="{7E2E54CD-097D-4538-B56D-3ED757FD793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E1A85BF-D54A-4546-BAD3-AFCEEDA91345}" type="pres">
      <dgm:prSet presAssocID="{66638657-A5B8-4995-A5D2-94354562F4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A0F91-BF9D-4E5B-919A-1589DAF0BD39}" type="pres">
      <dgm:prSet presAssocID="{F2921D6E-3F41-440A-9B4A-0EECAFF8033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3E2A350-F128-4CFF-BD0D-7F8733039C39}" type="pres">
      <dgm:prSet presAssocID="{BDBADD37-3187-43E7-BAAF-F196B15A39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7DF46-BCFB-4EBD-8AFF-110FEE694AB3}" type="presOf" srcId="{F2921D6E-3F41-440A-9B4A-0EECAFF80333}" destId="{6E4A0F91-BF9D-4E5B-919A-1589DAF0BD39}" srcOrd="0" destOrd="0" presId="urn:microsoft.com/office/officeart/2005/8/layout/radial4"/>
    <dgm:cxn modelId="{0C14122D-40C6-4B1B-8A0D-112531096BEF}" type="presOf" srcId="{67243C02-9D65-4C93-BEF8-8258FD4EEE45}" destId="{9F23348E-D276-4B60-864E-7EDD0171A71D}" srcOrd="0" destOrd="0" presId="urn:microsoft.com/office/officeart/2005/8/layout/radial4"/>
    <dgm:cxn modelId="{1A76FA2D-FC91-4CFD-8B94-EBBA2A944B55}" type="presOf" srcId="{04F8F934-1054-4712-BF83-41E848529B58}" destId="{5F3B481D-1175-467A-9DF2-62A1C8570DD7}" srcOrd="0" destOrd="0" presId="urn:microsoft.com/office/officeart/2005/8/layout/radial4"/>
    <dgm:cxn modelId="{54B5C7FB-C7AB-47BD-8FFF-CEAFFA6AC2DE}" type="presOf" srcId="{BDBADD37-3187-43E7-BAAF-F196B15A39B6}" destId="{E3E2A350-F128-4CFF-BD0D-7F8733039C39}" srcOrd="0" destOrd="0" presId="urn:microsoft.com/office/officeart/2005/8/layout/radial4"/>
    <dgm:cxn modelId="{0B0323C7-0B02-4865-8E50-9E5D0386FCFE}" type="presOf" srcId="{EB48A4D5-15EF-454D-9F41-A913104B7249}" destId="{846A6351-B6E5-455A-9692-DC42F035F6F5}" srcOrd="0" destOrd="0" presId="urn:microsoft.com/office/officeart/2005/8/layout/radial4"/>
    <dgm:cxn modelId="{45F44B48-4BEA-428A-A151-9E5EF9C7256C}" srcId="{EB48A4D5-15EF-454D-9F41-A913104B7249}" destId="{BDBADD37-3187-43E7-BAAF-F196B15A39B6}" srcOrd="2" destOrd="0" parTransId="{F2921D6E-3F41-440A-9B4A-0EECAFF80333}" sibTransId="{B5CCC3C3-FC08-4529-B273-14640B7BF996}"/>
    <dgm:cxn modelId="{CBD10CBA-006D-4A6B-A104-338555BFA5C7}" srcId="{EB48A4D5-15EF-454D-9F41-A913104B7249}" destId="{7D76F1A2-DAF3-401A-A484-B6D1D8C7FAFF}" srcOrd="0" destOrd="0" parTransId="{67243C02-9D65-4C93-BEF8-8258FD4EEE45}" sibTransId="{03CCA074-817B-4317-9431-613B8E477F53}"/>
    <dgm:cxn modelId="{207BC730-0867-4295-A677-23C75116A8FF}" type="presOf" srcId="{7E2E54CD-097D-4538-B56D-3ED757FD7939}" destId="{1929DDE5-8690-400D-BF6A-629C4625F1B8}" srcOrd="0" destOrd="0" presId="urn:microsoft.com/office/officeart/2005/8/layout/radial4"/>
    <dgm:cxn modelId="{7D1CD0D0-5466-44C6-8BBC-346BEEB416A2}" srcId="{04F8F934-1054-4712-BF83-41E848529B58}" destId="{EB48A4D5-15EF-454D-9F41-A913104B7249}" srcOrd="0" destOrd="0" parTransId="{C6273BA5-A4F8-4AD2-AF82-FE7AFB7DDE25}" sibTransId="{90F3CB4E-9006-4708-9667-698889DE88DF}"/>
    <dgm:cxn modelId="{B89E5C02-24CB-434C-85E2-91B8B56139B9}" type="presOf" srcId="{7D76F1A2-DAF3-401A-A484-B6D1D8C7FAFF}" destId="{EAF595FB-2F4E-48E9-926B-25990DDE914C}" srcOrd="0" destOrd="0" presId="urn:microsoft.com/office/officeart/2005/8/layout/radial4"/>
    <dgm:cxn modelId="{A14E0107-F608-4B19-AD2F-04791650923A}" srcId="{EB48A4D5-15EF-454D-9F41-A913104B7249}" destId="{66638657-A5B8-4995-A5D2-94354562F4AB}" srcOrd="1" destOrd="0" parTransId="{7E2E54CD-097D-4538-B56D-3ED757FD7939}" sibTransId="{5FF755A0-2FFA-4A3F-87A4-693314F3BF21}"/>
    <dgm:cxn modelId="{B5F95025-05DF-4483-A57B-72703ABF0640}" type="presOf" srcId="{66638657-A5B8-4995-A5D2-94354562F4AB}" destId="{FE1A85BF-D54A-4546-BAD3-AFCEEDA91345}" srcOrd="0" destOrd="0" presId="urn:microsoft.com/office/officeart/2005/8/layout/radial4"/>
    <dgm:cxn modelId="{4CD25D75-FC15-4113-91A2-793A5D042F00}" type="presParOf" srcId="{5F3B481D-1175-467A-9DF2-62A1C8570DD7}" destId="{846A6351-B6E5-455A-9692-DC42F035F6F5}" srcOrd="0" destOrd="0" presId="urn:microsoft.com/office/officeart/2005/8/layout/radial4"/>
    <dgm:cxn modelId="{92FA18A6-8667-4016-AAEE-CBE13036EAEB}" type="presParOf" srcId="{5F3B481D-1175-467A-9DF2-62A1C8570DD7}" destId="{9F23348E-D276-4B60-864E-7EDD0171A71D}" srcOrd="1" destOrd="0" presId="urn:microsoft.com/office/officeart/2005/8/layout/radial4"/>
    <dgm:cxn modelId="{F2D1BE5B-1EDB-45B3-8012-A23DFAB93E8F}" type="presParOf" srcId="{5F3B481D-1175-467A-9DF2-62A1C8570DD7}" destId="{EAF595FB-2F4E-48E9-926B-25990DDE914C}" srcOrd="2" destOrd="0" presId="urn:microsoft.com/office/officeart/2005/8/layout/radial4"/>
    <dgm:cxn modelId="{DB06DB3C-CD4C-4832-8872-95BDA872B73B}" type="presParOf" srcId="{5F3B481D-1175-467A-9DF2-62A1C8570DD7}" destId="{1929DDE5-8690-400D-BF6A-629C4625F1B8}" srcOrd="3" destOrd="0" presId="urn:microsoft.com/office/officeart/2005/8/layout/radial4"/>
    <dgm:cxn modelId="{C8051333-0BCC-4C58-A7D1-EA1C8E8F5364}" type="presParOf" srcId="{5F3B481D-1175-467A-9DF2-62A1C8570DD7}" destId="{FE1A85BF-D54A-4546-BAD3-AFCEEDA91345}" srcOrd="4" destOrd="0" presId="urn:microsoft.com/office/officeart/2005/8/layout/radial4"/>
    <dgm:cxn modelId="{ED37C9BF-A370-4CA6-B357-AE771D99FF14}" type="presParOf" srcId="{5F3B481D-1175-467A-9DF2-62A1C8570DD7}" destId="{6E4A0F91-BF9D-4E5B-919A-1589DAF0BD39}" srcOrd="5" destOrd="0" presId="urn:microsoft.com/office/officeart/2005/8/layout/radial4"/>
    <dgm:cxn modelId="{F31233AF-93FD-46B3-B1DF-D1F30A3CBB9B}" type="presParOf" srcId="{5F3B481D-1175-467A-9DF2-62A1C8570DD7}" destId="{E3E2A350-F128-4CFF-BD0D-7F8733039C39}" srcOrd="6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1ADB9D-CA76-40B7-98B4-2F1421D478B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E92E30-AE51-4750-B5F2-0919539D7623}">
      <dgm:prSet phldrT="[Текст]" custT="1"/>
      <dgm:spPr/>
      <dgm:t>
        <a:bodyPr/>
        <a:lstStyle/>
        <a:p>
          <a:r>
            <a:rPr lang="ru-RU" sz="2400" dirty="0" smtClean="0"/>
            <a:t>Демонстративное </a:t>
          </a:r>
          <a:endParaRPr lang="ru-RU" sz="2400" dirty="0"/>
        </a:p>
      </dgm:t>
    </dgm:pt>
    <dgm:pt modelId="{78037A6A-B37C-4197-8CFD-951EA6CB44D6}" type="parTrans" cxnId="{7034D8B4-2E55-4FA7-ABBE-EA4B72B6C8BF}">
      <dgm:prSet/>
      <dgm:spPr/>
      <dgm:t>
        <a:bodyPr/>
        <a:lstStyle/>
        <a:p>
          <a:endParaRPr lang="ru-RU"/>
        </a:p>
      </dgm:t>
    </dgm:pt>
    <dgm:pt modelId="{A06FEEAF-9811-4804-812B-A253C2425658}" type="sibTrans" cxnId="{7034D8B4-2E55-4FA7-ABBE-EA4B72B6C8BF}">
      <dgm:prSet/>
      <dgm:spPr/>
      <dgm:t>
        <a:bodyPr/>
        <a:lstStyle/>
        <a:p>
          <a:endParaRPr lang="ru-RU"/>
        </a:p>
      </dgm:t>
    </dgm:pt>
    <dgm:pt modelId="{3421FB3F-8EE8-4CE3-B502-CD0D6784EFA8}">
      <dgm:prSet phldrT="[Текст]" custT="1"/>
      <dgm:spPr/>
      <dgm:t>
        <a:bodyPr/>
        <a:lstStyle/>
        <a:p>
          <a:r>
            <a:rPr lang="ru-RU" sz="2400" dirty="0" smtClean="0"/>
            <a:t>Сюжетно – ролевая игра </a:t>
          </a:r>
          <a:endParaRPr lang="ru-RU" sz="2400" dirty="0"/>
        </a:p>
      </dgm:t>
    </dgm:pt>
    <dgm:pt modelId="{BA1C9134-5732-4D56-8852-8B6226B87B59}" type="parTrans" cxnId="{B788B591-07F7-4C73-B387-478C33019739}">
      <dgm:prSet/>
      <dgm:spPr/>
      <dgm:t>
        <a:bodyPr/>
        <a:lstStyle/>
        <a:p>
          <a:endParaRPr lang="ru-RU"/>
        </a:p>
      </dgm:t>
    </dgm:pt>
    <dgm:pt modelId="{522A40BE-E65C-415A-AD45-B892E762FDCB}" type="sibTrans" cxnId="{B788B591-07F7-4C73-B387-478C33019739}">
      <dgm:prSet/>
      <dgm:spPr/>
      <dgm:t>
        <a:bodyPr/>
        <a:lstStyle/>
        <a:p>
          <a:endParaRPr lang="ru-RU"/>
        </a:p>
      </dgm:t>
    </dgm:pt>
    <dgm:pt modelId="{8DAC092A-C125-4898-BEBD-601CD1B7657E}">
      <dgm:prSet phldrT="[Текст]" custT="1"/>
      <dgm:spPr/>
      <dgm:t>
        <a:bodyPr/>
        <a:lstStyle/>
        <a:p>
          <a:r>
            <a:rPr lang="ru-RU" sz="2400" dirty="0" smtClean="0"/>
            <a:t>Народная игра</a:t>
          </a:r>
          <a:endParaRPr lang="ru-RU" sz="2400" dirty="0"/>
        </a:p>
      </dgm:t>
    </dgm:pt>
    <dgm:pt modelId="{DB7FE51E-46AB-42E2-A4B1-05DBAEF2FC20}" type="parTrans" cxnId="{F7A001F6-7EB5-440A-85ED-B474DA1DA714}">
      <dgm:prSet/>
      <dgm:spPr/>
      <dgm:t>
        <a:bodyPr/>
        <a:lstStyle/>
        <a:p>
          <a:endParaRPr lang="ru-RU"/>
        </a:p>
      </dgm:t>
    </dgm:pt>
    <dgm:pt modelId="{38A9C2AA-4937-4499-94AC-68043F2EB6E2}" type="sibTrans" cxnId="{F7A001F6-7EB5-440A-85ED-B474DA1DA714}">
      <dgm:prSet/>
      <dgm:spPr/>
      <dgm:t>
        <a:bodyPr/>
        <a:lstStyle/>
        <a:p>
          <a:endParaRPr lang="ru-RU"/>
        </a:p>
      </dgm:t>
    </dgm:pt>
    <dgm:pt modelId="{9EEAB422-9EF5-49FC-A8A2-0C33E840D1EE}">
      <dgm:prSet phldrT="[Текст]" custT="1"/>
      <dgm:spPr/>
      <dgm:t>
        <a:bodyPr/>
        <a:lstStyle/>
        <a:p>
          <a:r>
            <a:rPr lang="ru-RU" sz="2400" dirty="0" smtClean="0"/>
            <a:t>Игры с правилами</a:t>
          </a:r>
          <a:endParaRPr lang="ru-RU" sz="2400" dirty="0"/>
        </a:p>
      </dgm:t>
    </dgm:pt>
    <dgm:pt modelId="{D2B21BF1-6153-4081-AE3F-2A7B808E56CF}" type="parTrans" cxnId="{415AF25F-4C47-4032-8590-0DCEECE97AC5}">
      <dgm:prSet/>
      <dgm:spPr/>
      <dgm:t>
        <a:bodyPr/>
        <a:lstStyle/>
        <a:p>
          <a:endParaRPr lang="ru-RU"/>
        </a:p>
      </dgm:t>
    </dgm:pt>
    <dgm:pt modelId="{CEAAD0D6-94C3-45D2-993C-47106D5434F0}" type="sibTrans" cxnId="{415AF25F-4C47-4032-8590-0DCEECE97AC5}">
      <dgm:prSet/>
      <dgm:spPr/>
      <dgm:t>
        <a:bodyPr/>
        <a:lstStyle/>
        <a:p>
          <a:endParaRPr lang="ru-RU"/>
        </a:p>
      </dgm:t>
    </dgm:pt>
    <dgm:pt modelId="{E39857FA-3A86-45C3-9B38-9CF930542C13}" type="pres">
      <dgm:prSet presAssocID="{CB1ADB9D-CA76-40B7-98B4-2F1421D478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897E7-EA9D-46A6-88F6-FFEE70E09515}" type="pres">
      <dgm:prSet presAssocID="{52E92E30-AE51-4750-B5F2-0919539D7623}" presName="centerShape" presStyleLbl="node0" presStyleIdx="0" presStyleCnt="1"/>
      <dgm:spPr/>
      <dgm:t>
        <a:bodyPr/>
        <a:lstStyle/>
        <a:p>
          <a:endParaRPr lang="ru-RU"/>
        </a:p>
      </dgm:t>
    </dgm:pt>
    <dgm:pt modelId="{0AFBD4D6-399C-492A-BCBC-815D7FF3ACFE}" type="pres">
      <dgm:prSet presAssocID="{BA1C9134-5732-4D56-8852-8B6226B87B5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5C83739-A74F-4DDF-8503-AE29D4C12A0E}" type="pres">
      <dgm:prSet presAssocID="{3421FB3F-8EE8-4CE3-B502-CD0D6784EF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2DE18-9E78-47FA-8098-FBA708691042}" type="pres">
      <dgm:prSet presAssocID="{DB7FE51E-46AB-42E2-A4B1-05DBAEF2FC2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17E0F95-6D90-414E-9D2D-3E12620EC483}" type="pres">
      <dgm:prSet presAssocID="{8DAC092A-C125-4898-BEBD-601CD1B765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81ED6-83A0-4D41-8601-4472BFEA997C}" type="pres">
      <dgm:prSet presAssocID="{D2B21BF1-6153-4081-AE3F-2A7B808E56C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4EB703C-4F88-4EC5-8F7B-BFBEB20BCCF6}" type="pres">
      <dgm:prSet presAssocID="{9EEAB422-9EF5-49FC-A8A2-0C33E840D1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7803A-D2C3-425D-952D-654B8FC2B893}" type="presOf" srcId="{DB7FE51E-46AB-42E2-A4B1-05DBAEF2FC20}" destId="{D8F2DE18-9E78-47FA-8098-FBA708691042}" srcOrd="0" destOrd="0" presId="urn:microsoft.com/office/officeart/2005/8/layout/radial4"/>
    <dgm:cxn modelId="{415AF25F-4C47-4032-8590-0DCEECE97AC5}" srcId="{52E92E30-AE51-4750-B5F2-0919539D7623}" destId="{9EEAB422-9EF5-49FC-A8A2-0C33E840D1EE}" srcOrd="2" destOrd="0" parTransId="{D2B21BF1-6153-4081-AE3F-2A7B808E56CF}" sibTransId="{CEAAD0D6-94C3-45D2-993C-47106D5434F0}"/>
    <dgm:cxn modelId="{F7A001F6-7EB5-440A-85ED-B474DA1DA714}" srcId="{52E92E30-AE51-4750-B5F2-0919539D7623}" destId="{8DAC092A-C125-4898-BEBD-601CD1B7657E}" srcOrd="1" destOrd="0" parTransId="{DB7FE51E-46AB-42E2-A4B1-05DBAEF2FC20}" sibTransId="{38A9C2AA-4937-4499-94AC-68043F2EB6E2}"/>
    <dgm:cxn modelId="{C2C17165-3CDB-4918-A9D9-583426DA9383}" type="presOf" srcId="{52E92E30-AE51-4750-B5F2-0919539D7623}" destId="{A42897E7-EA9D-46A6-88F6-FFEE70E09515}" srcOrd="0" destOrd="0" presId="urn:microsoft.com/office/officeart/2005/8/layout/radial4"/>
    <dgm:cxn modelId="{27E4F328-2DCE-4323-B9F9-D7BF7AC05B3E}" type="presOf" srcId="{9EEAB422-9EF5-49FC-A8A2-0C33E840D1EE}" destId="{B4EB703C-4F88-4EC5-8F7B-BFBEB20BCCF6}" srcOrd="0" destOrd="0" presId="urn:microsoft.com/office/officeart/2005/8/layout/radial4"/>
    <dgm:cxn modelId="{0D42813C-4E68-489F-8A9D-CDD8276EEE46}" type="presOf" srcId="{BA1C9134-5732-4D56-8852-8B6226B87B59}" destId="{0AFBD4D6-399C-492A-BCBC-815D7FF3ACFE}" srcOrd="0" destOrd="0" presId="urn:microsoft.com/office/officeart/2005/8/layout/radial4"/>
    <dgm:cxn modelId="{E2571620-F795-4992-9C62-5DAD5309951B}" type="presOf" srcId="{3421FB3F-8EE8-4CE3-B502-CD0D6784EFA8}" destId="{65C83739-A74F-4DDF-8503-AE29D4C12A0E}" srcOrd="0" destOrd="0" presId="urn:microsoft.com/office/officeart/2005/8/layout/radial4"/>
    <dgm:cxn modelId="{B7F42620-68C3-4B4C-A0DB-D7F19AE9ACAD}" type="presOf" srcId="{8DAC092A-C125-4898-BEBD-601CD1B7657E}" destId="{C17E0F95-6D90-414E-9D2D-3E12620EC483}" srcOrd="0" destOrd="0" presId="urn:microsoft.com/office/officeart/2005/8/layout/radial4"/>
    <dgm:cxn modelId="{BF46DE30-C713-4F8E-AEA3-2D8EE4559633}" type="presOf" srcId="{D2B21BF1-6153-4081-AE3F-2A7B808E56CF}" destId="{D0881ED6-83A0-4D41-8601-4472BFEA997C}" srcOrd="0" destOrd="0" presId="urn:microsoft.com/office/officeart/2005/8/layout/radial4"/>
    <dgm:cxn modelId="{7034D8B4-2E55-4FA7-ABBE-EA4B72B6C8BF}" srcId="{CB1ADB9D-CA76-40B7-98B4-2F1421D478B6}" destId="{52E92E30-AE51-4750-B5F2-0919539D7623}" srcOrd="0" destOrd="0" parTransId="{78037A6A-B37C-4197-8CFD-951EA6CB44D6}" sibTransId="{A06FEEAF-9811-4804-812B-A253C2425658}"/>
    <dgm:cxn modelId="{1099DE34-C632-43FE-9248-671230400793}" type="presOf" srcId="{CB1ADB9D-CA76-40B7-98B4-2F1421D478B6}" destId="{E39857FA-3A86-45C3-9B38-9CF930542C13}" srcOrd="0" destOrd="0" presId="urn:microsoft.com/office/officeart/2005/8/layout/radial4"/>
    <dgm:cxn modelId="{B788B591-07F7-4C73-B387-478C33019739}" srcId="{52E92E30-AE51-4750-B5F2-0919539D7623}" destId="{3421FB3F-8EE8-4CE3-B502-CD0D6784EFA8}" srcOrd="0" destOrd="0" parTransId="{BA1C9134-5732-4D56-8852-8B6226B87B59}" sibTransId="{522A40BE-E65C-415A-AD45-B892E762FDCB}"/>
    <dgm:cxn modelId="{426092B5-0410-4D8C-BA0E-4AC320C3F434}" type="presParOf" srcId="{E39857FA-3A86-45C3-9B38-9CF930542C13}" destId="{A42897E7-EA9D-46A6-88F6-FFEE70E09515}" srcOrd="0" destOrd="0" presId="urn:microsoft.com/office/officeart/2005/8/layout/radial4"/>
    <dgm:cxn modelId="{F5F7CD9D-6E81-4B6E-933F-C613782435BF}" type="presParOf" srcId="{E39857FA-3A86-45C3-9B38-9CF930542C13}" destId="{0AFBD4D6-399C-492A-BCBC-815D7FF3ACFE}" srcOrd="1" destOrd="0" presId="urn:microsoft.com/office/officeart/2005/8/layout/radial4"/>
    <dgm:cxn modelId="{345F51A7-D4CB-4DB0-B6C0-BB908613B306}" type="presParOf" srcId="{E39857FA-3A86-45C3-9B38-9CF930542C13}" destId="{65C83739-A74F-4DDF-8503-AE29D4C12A0E}" srcOrd="2" destOrd="0" presId="urn:microsoft.com/office/officeart/2005/8/layout/radial4"/>
    <dgm:cxn modelId="{48593622-BE8E-4559-A8DC-F325C744C3D6}" type="presParOf" srcId="{E39857FA-3A86-45C3-9B38-9CF930542C13}" destId="{D8F2DE18-9E78-47FA-8098-FBA708691042}" srcOrd="3" destOrd="0" presId="urn:microsoft.com/office/officeart/2005/8/layout/radial4"/>
    <dgm:cxn modelId="{767EF91A-95D7-4EC2-A5E2-7C7FF3778227}" type="presParOf" srcId="{E39857FA-3A86-45C3-9B38-9CF930542C13}" destId="{C17E0F95-6D90-414E-9D2D-3E12620EC483}" srcOrd="4" destOrd="0" presId="urn:microsoft.com/office/officeart/2005/8/layout/radial4"/>
    <dgm:cxn modelId="{CF2EB0AA-6ED1-44B2-85AB-4C2A04B39D95}" type="presParOf" srcId="{E39857FA-3A86-45C3-9B38-9CF930542C13}" destId="{D0881ED6-83A0-4D41-8601-4472BFEA997C}" srcOrd="5" destOrd="0" presId="urn:microsoft.com/office/officeart/2005/8/layout/radial4"/>
    <dgm:cxn modelId="{293E1CCC-4896-4E8C-A963-CBDC82805D33}" type="presParOf" srcId="{E39857FA-3A86-45C3-9B38-9CF930542C13}" destId="{B4EB703C-4F88-4EC5-8F7B-BFBEB20BCCF6}" srcOrd="6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B2CB28-BB8E-47E7-AFFA-2AFE323D998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10A178-5F8A-40D3-9CC8-5C54770E3ACD}">
      <dgm:prSet phldrT="[Текст]" custT="1"/>
      <dgm:spPr/>
      <dgm:t>
        <a:bodyPr/>
        <a:lstStyle/>
        <a:p>
          <a:r>
            <a:rPr lang="ru-RU" sz="2800" dirty="0" smtClean="0"/>
            <a:t>Протестное</a:t>
          </a:r>
          <a:endParaRPr lang="ru-RU" sz="2800" dirty="0"/>
        </a:p>
      </dgm:t>
    </dgm:pt>
    <dgm:pt modelId="{497B1298-C2D7-45F4-AB6E-C470E6682ADF}" type="parTrans" cxnId="{D90DA1DB-EE4F-4006-8AE9-5CF66A774D11}">
      <dgm:prSet/>
      <dgm:spPr/>
      <dgm:t>
        <a:bodyPr/>
        <a:lstStyle/>
        <a:p>
          <a:endParaRPr lang="ru-RU"/>
        </a:p>
      </dgm:t>
    </dgm:pt>
    <dgm:pt modelId="{7EB5BD25-4C38-48E2-BA38-757D751DE40D}" type="sibTrans" cxnId="{D90DA1DB-EE4F-4006-8AE9-5CF66A774D11}">
      <dgm:prSet/>
      <dgm:spPr/>
      <dgm:t>
        <a:bodyPr/>
        <a:lstStyle/>
        <a:p>
          <a:endParaRPr lang="ru-RU"/>
        </a:p>
      </dgm:t>
    </dgm:pt>
    <dgm:pt modelId="{F3EAE90E-768E-46B8-8D49-2B1D24A369C9}">
      <dgm:prSet phldrT="[Текст]" custT="1"/>
      <dgm:spPr/>
      <dgm:t>
        <a:bodyPr/>
        <a:lstStyle/>
        <a:p>
          <a:r>
            <a:rPr lang="ru-RU" sz="2800" dirty="0" smtClean="0"/>
            <a:t>Коллективные игры</a:t>
          </a:r>
          <a:endParaRPr lang="ru-RU" sz="2800" dirty="0"/>
        </a:p>
      </dgm:t>
    </dgm:pt>
    <dgm:pt modelId="{EA2DFF23-E866-4E93-8E69-A052190ABDAB}" type="parTrans" cxnId="{516CDE84-DA81-4447-9727-9EE3DDF45719}">
      <dgm:prSet/>
      <dgm:spPr/>
      <dgm:t>
        <a:bodyPr/>
        <a:lstStyle/>
        <a:p>
          <a:endParaRPr lang="ru-RU"/>
        </a:p>
      </dgm:t>
    </dgm:pt>
    <dgm:pt modelId="{7384D411-378F-4C3D-A387-7B09933E3531}" type="sibTrans" cxnId="{516CDE84-DA81-4447-9727-9EE3DDF45719}">
      <dgm:prSet/>
      <dgm:spPr/>
      <dgm:t>
        <a:bodyPr/>
        <a:lstStyle/>
        <a:p>
          <a:endParaRPr lang="ru-RU"/>
        </a:p>
      </dgm:t>
    </dgm:pt>
    <dgm:pt modelId="{19FCE6E5-B08D-4BE0-B907-FF70A1EB2416}">
      <dgm:prSet phldrT="[Текст]" custT="1"/>
      <dgm:spPr/>
      <dgm:t>
        <a:bodyPr/>
        <a:lstStyle/>
        <a:p>
          <a:r>
            <a:rPr lang="ru-RU" sz="2800" dirty="0" smtClean="0"/>
            <a:t>Народные игры</a:t>
          </a:r>
          <a:endParaRPr lang="ru-RU" sz="2800" dirty="0"/>
        </a:p>
      </dgm:t>
    </dgm:pt>
    <dgm:pt modelId="{C3FFE62E-C29E-4760-BB15-8572F24F5B5A}" type="parTrans" cxnId="{FBE23E7F-DB43-453C-BA91-6845F558D8FC}">
      <dgm:prSet/>
      <dgm:spPr/>
      <dgm:t>
        <a:bodyPr/>
        <a:lstStyle/>
        <a:p>
          <a:endParaRPr lang="ru-RU"/>
        </a:p>
      </dgm:t>
    </dgm:pt>
    <dgm:pt modelId="{2EA523A2-EB0F-49BB-88DC-DE92C7F3162E}" type="sibTrans" cxnId="{FBE23E7F-DB43-453C-BA91-6845F558D8FC}">
      <dgm:prSet/>
      <dgm:spPr/>
      <dgm:t>
        <a:bodyPr/>
        <a:lstStyle/>
        <a:p>
          <a:endParaRPr lang="ru-RU"/>
        </a:p>
      </dgm:t>
    </dgm:pt>
    <dgm:pt modelId="{EBE5CF42-7AD1-4073-8309-BA7CD0D7E990}">
      <dgm:prSet phldrT="[Текст]" custT="1"/>
      <dgm:spPr/>
      <dgm:t>
        <a:bodyPr/>
        <a:lstStyle/>
        <a:p>
          <a:r>
            <a:rPr lang="ru-RU" sz="2800" dirty="0" smtClean="0"/>
            <a:t>Социально -коммуникативные</a:t>
          </a:r>
          <a:endParaRPr lang="ru-RU" sz="2800" dirty="0"/>
        </a:p>
      </dgm:t>
    </dgm:pt>
    <dgm:pt modelId="{394A36C0-1B03-45EE-A04A-A5D050785838}" type="parTrans" cxnId="{5E84DC75-5898-42F9-B920-9DDCBEF19FA5}">
      <dgm:prSet/>
      <dgm:spPr/>
      <dgm:t>
        <a:bodyPr/>
        <a:lstStyle/>
        <a:p>
          <a:endParaRPr lang="ru-RU"/>
        </a:p>
      </dgm:t>
    </dgm:pt>
    <dgm:pt modelId="{E185127B-9940-4BE4-9702-14ECA0F2CE4C}" type="sibTrans" cxnId="{5E84DC75-5898-42F9-B920-9DDCBEF19FA5}">
      <dgm:prSet/>
      <dgm:spPr/>
      <dgm:t>
        <a:bodyPr/>
        <a:lstStyle/>
        <a:p>
          <a:endParaRPr lang="ru-RU"/>
        </a:p>
      </dgm:t>
    </dgm:pt>
    <dgm:pt modelId="{0A99D2EB-2DB9-47BD-9080-C13899FF9C92}" type="pres">
      <dgm:prSet presAssocID="{84B2CB28-BB8E-47E7-AFFA-2AFE323D99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A509F-EB16-4834-93FD-E42A3B5BCB7D}" type="pres">
      <dgm:prSet presAssocID="{7710A178-5F8A-40D3-9CC8-5C54770E3ACD}" presName="centerShape" presStyleLbl="node0" presStyleIdx="0" presStyleCnt="1"/>
      <dgm:spPr/>
      <dgm:t>
        <a:bodyPr/>
        <a:lstStyle/>
        <a:p>
          <a:endParaRPr lang="ru-RU"/>
        </a:p>
      </dgm:t>
    </dgm:pt>
    <dgm:pt modelId="{AEF1A3C0-4360-4695-88E6-61E49B812B82}" type="pres">
      <dgm:prSet presAssocID="{EA2DFF23-E866-4E93-8E69-A052190ABDA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9A6ED91-4D3F-4628-9290-C1856884AEC5}" type="pres">
      <dgm:prSet presAssocID="{F3EAE90E-768E-46B8-8D49-2B1D24A369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150D3-4ACF-4800-80D8-52EC7E254F5A}" type="pres">
      <dgm:prSet presAssocID="{C3FFE62E-C29E-4760-BB15-8572F24F5B5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E33478E-9BA8-41C6-82D9-E5180A408E17}" type="pres">
      <dgm:prSet presAssocID="{19FCE6E5-B08D-4BE0-B907-FF70A1EB24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F713-A5A3-4804-9F91-F6F2DCD438C8}" type="pres">
      <dgm:prSet presAssocID="{394A36C0-1B03-45EE-A04A-A5D050785838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56797E6-966C-448C-9EDA-87B9FCEA8A25}" type="pres">
      <dgm:prSet presAssocID="{EBE5CF42-7AD1-4073-8309-BA7CD0D7E9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CDE84-DA81-4447-9727-9EE3DDF45719}" srcId="{7710A178-5F8A-40D3-9CC8-5C54770E3ACD}" destId="{F3EAE90E-768E-46B8-8D49-2B1D24A369C9}" srcOrd="0" destOrd="0" parTransId="{EA2DFF23-E866-4E93-8E69-A052190ABDAB}" sibTransId="{7384D411-378F-4C3D-A387-7B09933E3531}"/>
    <dgm:cxn modelId="{101A12F9-716C-42A1-ABD2-5191BB69ED3B}" type="presOf" srcId="{19FCE6E5-B08D-4BE0-B907-FF70A1EB2416}" destId="{EE33478E-9BA8-41C6-82D9-E5180A408E17}" srcOrd="0" destOrd="0" presId="urn:microsoft.com/office/officeart/2005/8/layout/radial4"/>
    <dgm:cxn modelId="{07D4216B-B799-4154-8D21-E2443F6EE39A}" type="presOf" srcId="{F3EAE90E-768E-46B8-8D49-2B1D24A369C9}" destId="{79A6ED91-4D3F-4628-9290-C1856884AEC5}" srcOrd="0" destOrd="0" presId="urn:microsoft.com/office/officeart/2005/8/layout/radial4"/>
    <dgm:cxn modelId="{8C5091F6-A618-4BD1-8F41-F9293A2D0338}" type="presOf" srcId="{EA2DFF23-E866-4E93-8E69-A052190ABDAB}" destId="{AEF1A3C0-4360-4695-88E6-61E49B812B82}" srcOrd="0" destOrd="0" presId="urn:microsoft.com/office/officeart/2005/8/layout/radial4"/>
    <dgm:cxn modelId="{A89912B5-3988-454B-AB01-EAB4FEEA8416}" type="presOf" srcId="{7710A178-5F8A-40D3-9CC8-5C54770E3ACD}" destId="{739A509F-EB16-4834-93FD-E42A3B5BCB7D}" srcOrd="0" destOrd="0" presId="urn:microsoft.com/office/officeart/2005/8/layout/radial4"/>
    <dgm:cxn modelId="{D90DA1DB-EE4F-4006-8AE9-5CF66A774D11}" srcId="{84B2CB28-BB8E-47E7-AFFA-2AFE323D9989}" destId="{7710A178-5F8A-40D3-9CC8-5C54770E3ACD}" srcOrd="0" destOrd="0" parTransId="{497B1298-C2D7-45F4-AB6E-C470E6682ADF}" sibTransId="{7EB5BD25-4C38-48E2-BA38-757D751DE40D}"/>
    <dgm:cxn modelId="{BEEE680F-4578-4DCD-951A-DBE4E1E39685}" type="presOf" srcId="{394A36C0-1B03-45EE-A04A-A5D050785838}" destId="{B870F713-A5A3-4804-9F91-F6F2DCD438C8}" srcOrd="0" destOrd="0" presId="urn:microsoft.com/office/officeart/2005/8/layout/radial4"/>
    <dgm:cxn modelId="{628BB0BB-0FE3-4482-9D52-6654E5088C04}" type="presOf" srcId="{C3FFE62E-C29E-4760-BB15-8572F24F5B5A}" destId="{087150D3-4ACF-4800-80D8-52EC7E254F5A}" srcOrd="0" destOrd="0" presId="urn:microsoft.com/office/officeart/2005/8/layout/radial4"/>
    <dgm:cxn modelId="{3858EA14-06EA-40D2-B029-0D6497CE5873}" type="presOf" srcId="{EBE5CF42-7AD1-4073-8309-BA7CD0D7E990}" destId="{156797E6-966C-448C-9EDA-87B9FCEA8A25}" srcOrd="0" destOrd="0" presId="urn:microsoft.com/office/officeart/2005/8/layout/radial4"/>
    <dgm:cxn modelId="{D800E41D-658B-49CE-8404-A91522DE60ED}" type="presOf" srcId="{84B2CB28-BB8E-47E7-AFFA-2AFE323D9989}" destId="{0A99D2EB-2DB9-47BD-9080-C13899FF9C92}" srcOrd="0" destOrd="0" presId="urn:microsoft.com/office/officeart/2005/8/layout/radial4"/>
    <dgm:cxn modelId="{FBE23E7F-DB43-453C-BA91-6845F558D8FC}" srcId="{7710A178-5F8A-40D3-9CC8-5C54770E3ACD}" destId="{19FCE6E5-B08D-4BE0-B907-FF70A1EB2416}" srcOrd="1" destOrd="0" parTransId="{C3FFE62E-C29E-4760-BB15-8572F24F5B5A}" sibTransId="{2EA523A2-EB0F-49BB-88DC-DE92C7F3162E}"/>
    <dgm:cxn modelId="{5E84DC75-5898-42F9-B920-9DDCBEF19FA5}" srcId="{7710A178-5F8A-40D3-9CC8-5C54770E3ACD}" destId="{EBE5CF42-7AD1-4073-8309-BA7CD0D7E990}" srcOrd="2" destOrd="0" parTransId="{394A36C0-1B03-45EE-A04A-A5D050785838}" sibTransId="{E185127B-9940-4BE4-9702-14ECA0F2CE4C}"/>
    <dgm:cxn modelId="{78050F1E-13E6-4663-A10F-69E3969DC03A}" type="presParOf" srcId="{0A99D2EB-2DB9-47BD-9080-C13899FF9C92}" destId="{739A509F-EB16-4834-93FD-E42A3B5BCB7D}" srcOrd="0" destOrd="0" presId="urn:microsoft.com/office/officeart/2005/8/layout/radial4"/>
    <dgm:cxn modelId="{EF303B42-FC8F-4DA4-9DA0-27BDE7BA0B93}" type="presParOf" srcId="{0A99D2EB-2DB9-47BD-9080-C13899FF9C92}" destId="{AEF1A3C0-4360-4695-88E6-61E49B812B82}" srcOrd="1" destOrd="0" presId="urn:microsoft.com/office/officeart/2005/8/layout/radial4"/>
    <dgm:cxn modelId="{2C966023-71C4-4185-A1E8-A72C5CF10612}" type="presParOf" srcId="{0A99D2EB-2DB9-47BD-9080-C13899FF9C92}" destId="{79A6ED91-4D3F-4628-9290-C1856884AEC5}" srcOrd="2" destOrd="0" presId="urn:microsoft.com/office/officeart/2005/8/layout/radial4"/>
    <dgm:cxn modelId="{A244CEA5-1B2A-49EB-8834-57DA7FF2347B}" type="presParOf" srcId="{0A99D2EB-2DB9-47BD-9080-C13899FF9C92}" destId="{087150D3-4ACF-4800-80D8-52EC7E254F5A}" srcOrd="3" destOrd="0" presId="urn:microsoft.com/office/officeart/2005/8/layout/radial4"/>
    <dgm:cxn modelId="{68455CBD-D3E5-40D6-940A-3A21D9D8DEF8}" type="presParOf" srcId="{0A99D2EB-2DB9-47BD-9080-C13899FF9C92}" destId="{EE33478E-9BA8-41C6-82D9-E5180A408E17}" srcOrd="4" destOrd="0" presId="urn:microsoft.com/office/officeart/2005/8/layout/radial4"/>
    <dgm:cxn modelId="{5169C30B-93D0-43A9-968B-5DEEF73D1F08}" type="presParOf" srcId="{0A99D2EB-2DB9-47BD-9080-C13899FF9C92}" destId="{B870F713-A5A3-4804-9F91-F6F2DCD438C8}" srcOrd="5" destOrd="0" presId="urn:microsoft.com/office/officeart/2005/8/layout/radial4"/>
    <dgm:cxn modelId="{E25E8A01-61EB-4C9F-A329-0EDBA62FC580}" type="presParOf" srcId="{0A99D2EB-2DB9-47BD-9080-C13899FF9C92}" destId="{156797E6-966C-448C-9EDA-87B9FCEA8A25}" srcOrd="6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CAD76F-C760-4E81-953D-53142288B6C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CC20C22-E258-4330-9FEF-29AA03E98A90}">
      <dgm:prSet phldrT="[Текст]" custT="1"/>
      <dgm:spPr/>
      <dgm:t>
        <a:bodyPr/>
        <a:lstStyle/>
        <a:p>
          <a:r>
            <a:rPr lang="ru-RU" sz="2800" dirty="0" smtClean="0"/>
            <a:t>Агрессивное</a:t>
          </a:r>
          <a:endParaRPr lang="ru-RU" sz="2800" dirty="0"/>
        </a:p>
      </dgm:t>
    </dgm:pt>
    <dgm:pt modelId="{8FC7E1C9-B63F-49CA-87A2-793FD3FD5E2B}" type="parTrans" cxnId="{59390730-6D28-48D9-A50E-7DF2CE65AEDA}">
      <dgm:prSet/>
      <dgm:spPr/>
      <dgm:t>
        <a:bodyPr/>
        <a:lstStyle/>
        <a:p>
          <a:endParaRPr lang="ru-RU"/>
        </a:p>
      </dgm:t>
    </dgm:pt>
    <dgm:pt modelId="{4965CBB2-C753-4457-8E64-DDEA77B00900}" type="sibTrans" cxnId="{59390730-6D28-48D9-A50E-7DF2CE65AEDA}">
      <dgm:prSet/>
      <dgm:spPr/>
      <dgm:t>
        <a:bodyPr/>
        <a:lstStyle/>
        <a:p>
          <a:endParaRPr lang="ru-RU"/>
        </a:p>
      </dgm:t>
    </dgm:pt>
    <dgm:pt modelId="{F81A5064-19C2-4FFA-A23A-C4ED6567FA5C}">
      <dgm:prSet phldrT="[Текст]" custT="1"/>
      <dgm:spPr/>
      <dgm:t>
        <a:bodyPr/>
        <a:lstStyle/>
        <a:p>
          <a:r>
            <a:rPr lang="ru-RU" sz="2800" dirty="0" smtClean="0"/>
            <a:t>Игры с правилами</a:t>
          </a:r>
          <a:endParaRPr lang="ru-RU" sz="2800" dirty="0"/>
        </a:p>
      </dgm:t>
    </dgm:pt>
    <dgm:pt modelId="{57AF87B6-C38B-465D-B7C7-BB0C2563FCED}" type="parTrans" cxnId="{CC3C1298-5F04-48BF-A450-F712B9D56D03}">
      <dgm:prSet/>
      <dgm:spPr/>
      <dgm:t>
        <a:bodyPr/>
        <a:lstStyle/>
        <a:p>
          <a:endParaRPr lang="ru-RU"/>
        </a:p>
      </dgm:t>
    </dgm:pt>
    <dgm:pt modelId="{1EC3D405-B236-4B3D-AE55-19FE72944EE2}" type="sibTrans" cxnId="{CC3C1298-5F04-48BF-A450-F712B9D56D03}">
      <dgm:prSet/>
      <dgm:spPr/>
      <dgm:t>
        <a:bodyPr/>
        <a:lstStyle/>
        <a:p>
          <a:endParaRPr lang="ru-RU"/>
        </a:p>
      </dgm:t>
    </dgm:pt>
    <dgm:pt modelId="{97821F48-C1C9-4537-B820-8987062E22DE}">
      <dgm:prSet phldrT="[Текст]" custT="1"/>
      <dgm:spPr/>
      <dgm:t>
        <a:bodyPr/>
        <a:lstStyle/>
        <a:p>
          <a:r>
            <a:rPr lang="ru-RU" sz="2800" dirty="0" smtClean="0"/>
            <a:t>Коллективные </a:t>
          </a:r>
          <a:endParaRPr lang="ru-RU" sz="2800" dirty="0"/>
        </a:p>
      </dgm:t>
    </dgm:pt>
    <dgm:pt modelId="{ADBCFE02-EB52-40EF-9467-0DCFE7251CF0}" type="parTrans" cxnId="{CC0CCF01-0FE5-428F-98AA-3D5E8EB3D094}">
      <dgm:prSet/>
      <dgm:spPr/>
      <dgm:t>
        <a:bodyPr/>
        <a:lstStyle/>
        <a:p>
          <a:endParaRPr lang="ru-RU"/>
        </a:p>
      </dgm:t>
    </dgm:pt>
    <dgm:pt modelId="{933A261A-0FA9-4762-B4B3-5C8F67213379}" type="sibTrans" cxnId="{CC0CCF01-0FE5-428F-98AA-3D5E8EB3D094}">
      <dgm:prSet/>
      <dgm:spPr/>
      <dgm:t>
        <a:bodyPr/>
        <a:lstStyle/>
        <a:p>
          <a:endParaRPr lang="ru-RU"/>
        </a:p>
      </dgm:t>
    </dgm:pt>
    <dgm:pt modelId="{CB41BDC3-A03A-4883-BA7B-AAA5A1AFC376}">
      <dgm:prSet phldrT="[Текст]" custT="1"/>
      <dgm:spPr/>
      <dgm:t>
        <a:bodyPr/>
        <a:lstStyle/>
        <a:p>
          <a:r>
            <a:rPr lang="ru-RU" sz="2400" dirty="0" smtClean="0"/>
            <a:t>Социально - коммуникативные</a:t>
          </a:r>
          <a:endParaRPr lang="ru-RU" sz="2400" dirty="0"/>
        </a:p>
      </dgm:t>
    </dgm:pt>
    <dgm:pt modelId="{AB1F8D75-6E4A-484F-84BC-7A898EC37327}" type="parTrans" cxnId="{9FBC1F8C-6FAD-460F-9356-85A2FEBC86E9}">
      <dgm:prSet/>
      <dgm:spPr/>
      <dgm:t>
        <a:bodyPr/>
        <a:lstStyle/>
        <a:p>
          <a:endParaRPr lang="ru-RU"/>
        </a:p>
      </dgm:t>
    </dgm:pt>
    <dgm:pt modelId="{5A387F4A-8E15-4A96-B055-B930310521A8}" type="sibTrans" cxnId="{9FBC1F8C-6FAD-460F-9356-85A2FEBC86E9}">
      <dgm:prSet/>
      <dgm:spPr/>
      <dgm:t>
        <a:bodyPr/>
        <a:lstStyle/>
        <a:p>
          <a:endParaRPr lang="ru-RU"/>
        </a:p>
      </dgm:t>
    </dgm:pt>
    <dgm:pt modelId="{F94C86F6-4321-466D-8CBF-DDD3222160E5}">
      <dgm:prSet phldrT="[Текст]" custT="1"/>
      <dgm:spPr/>
      <dgm:t>
        <a:bodyPr/>
        <a:lstStyle/>
        <a:p>
          <a:r>
            <a:rPr lang="ru-RU" sz="2800" dirty="0" smtClean="0"/>
            <a:t>Игры - соревнования</a:t>
          </a:r>
          <a:endParaRPr lang="ru-RU" sz="2800" dirty="0"/>
        </a:p>
      </dgm:t>
    </dgm:pt>
    <dgm:pt modelId="{6E49121B-C913-4CCA-9492-F48FBED5C831}" type="parTrans" cxnId="{977BA623-4390-441E-B1FA-DE8D317C06B2}">
      <dgm:prSet/>
      <dgm:spPr/>
      <dgm:t>
        <a:bodyPr/>
        <a:lstStyle/>
        <a:p>
          <a:endParaRPr lang="ru-RU"/>
        </a:p>
      </dgm:t>
    </dgm:pt>
    <dgm:pt modelId="{524013D0-BE21-4FC4-922D-356ED752A901}" type="sibTrans" cxnId="{977BA623-4390-441E-B1FA-DE8D317C06B2}">
      <dgm:prSet/>
      <dgm:spPr/>
      <dgm:t>
        <a:bodyPr/>
        <a:lstStyle/>
        <a:p>
          <a:endParaRPr lang="ru-RU"/>
        </a:p>
      </dgm:t>
    </dgm:pt>
    <dgm:pt modelId="{7672F428-BFC7-4AB1-849F-80AB4E3AA0B6}">
      <dgm:prSet phldrT="[Текст]" custT="1"/>
      <dgm:spPr/>
      <dgm:t>
        <a:bodyPr/>
        <a:lstStyle/>
        <a:p>
          <a:r>
            <a:rPr lang="ru-RU" sz="2800" dirty="0" smtClean="0"/>
            <a:t>Подвижные</a:t>
          </a:r>
          <a:endParaRPr lang="ru-RU" sz="2800" dirty="0"/>
        </a:p>
      </dgm:t>
    </dgm:pt>
    <dgm:pt modelId="{D0EFB459-BEC4-450B-8E0C-0529B558EEFB}" type="parTrans" cxnId="{85B1BF28-B40D-439A-954B-93D53ECC4D56}">
      <dgm:prSet/>
      <dgm:spPr/>
      <dgm:t>
        <a:bodyPr/>
        <a:lstStyle/>
        <a:p>
          <a:endParaRPr lang="ru-RU"/>
        </a:p>
      </dgm:t>
    </dgm:pt>
    <dgm:pt modelId="{6648CCA3-82FC-4403-8A17-C11C192C8551}" type="sibTrans" cxnId="{85B1BF28-B40D-439A-954B-93D53ECC4D56}">
      <dgm:prSet/>
      <dgm:spPr/>
      <dgm:t>
        <a:bodyPr/>
        <a:lstStyle/>
        <a:p>
          <a:endParaRPr lang="ru-RU"/>
        </a:p>
      </dgm:t>
    </dgm:pt>
    <dgm:pt modelId="{EC106FC6-715A-4989-9F6F-9C94035502FA}" type="pres">
      <dgm:prSet presAssocID="{67CAD76F-C760-4E81-953D-53142288B6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D2B3A-1DBB-4282-8149-A1C1635DD813}" type="pres">
      <dgm:prSet presAssocID="{2CC20C22-E258-4330-9FEF-29AA03E98A90}" presName="root1" presStyleCnt="0"/>
      <dgm:spPr/>
      <dgm:t>
        <a:bodyPr/>
        <a:lstStyle/>
        <a:p>
          <a:endParaRPr lang="ru-RU"/>
        </a:p>
      </dgm:t>
    </dgm:pt>
    <dgm:pt modelId="{4BBF1808-8F13-4042-BABD-7B16A92D3655}" type="pres">
      <dgm:prSet presAssocID="{2CC20C22-E258-4330-9FEF-29AA03E98A9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B89F63-22B0-4B7C-95FC-A39FEA5CFA1B}" type="pres">
      <dgm:prSet presAssocID="{2CC20C22-E258-4330-9FEF-29AA03E98A90}" presName="level2hierChild" presStyleCnt="0"/>
      <dgm:spPr/>
      <dgm:t>
        <a:bodyPr/>
        <a:lstStyle/>
        <a:p>
          <a:endParaRPr lang="ru-RU"/>
        </a:p>
      </dgm:t>
    </dgm:pt>
    <dgm:pt modelId="{C380DE90-4BE7-46A6-A795-2874C9778CBF}" type="pres">
      <dgm:prSet presAssocID="{57AF87B6-C38B-465D-B7C7-BB0C2563FCE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77DD205-F001-410B-9F3A-111BC72FC694}" type="pres">
      <dgm:prSet presAssocID="{57AF87B6-C38B-465D-B7C7-BB0C2563FCE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442B665-FCA0-4E8A-8E5E-2B6C6E5E09FD}" type="pres">
      <dgm:prSet presAssocID="{F81A5064-19C2-4FFA-A23A-C4ED6567FA5C}" presName="root2" presStyleCnt="0"/>
      <dgm:spPr/>
      <dgm:t>
        <a:bodyPr/>
        <a:lstStyle/>
        <a:p>
          <a:endParaRPr lang="ru-RU"/>
        </a:p>
      </dgm:t>
    </dgm:pt>
    <dgm:pt modelId="{5C7CC920-B8DD-4FCE-8ED7-70449A5F6412}" type="pres">
      <dgm:prSet presAssocID="{F81A5064-19C2-4FFA-A23A-C4ED6567FA5C}" presName="LevelTwoTextNode" presStyleLbl="node2" presStyleIdx="0" presStyleCnt="2" custScaleX="113992" custScaleY="103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FCE97-9098-49AD-9516-9923BEBE500E}" type="pres">
      <dgm:prSet presAssocID="{F81A5064-19C2-4FFA-A23A-C4ED6567FA5C}" presName="level3hierChild" presStyleCnt="0"/>
      <dgm:spPr/>
      <dgm:t>
        <a:bodyPr/>
        <a:lstStyle/>
        <a:p>
          <a:endParaRPr lang="ru-RU"/>
        </a:p>
      </dgm:t>
    </dgm:pt>
    <dgm:pt modelId="{601A8D99-DCAF-48E3-B9D8-8345FB728412}" type="pres">
      <dgm:prSet presAssocID="{ADBCFE02-EB52-40EF-9467-0DCFE7251CF0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8B90D79-D7D3-49D7-8258-8973638DEF56}" type="pres">
      <dgm:prSet presAssocID="{ADBCFE02-EB52-40EF-9467-0DCFE7251CF0}" presName="connTx" presStyleLbl="parChTrans1D3" presStyleIdx="0" presStyleCnt="3"/>
      <dgm:spPr/>
      <dgm:t>
        <a:bodyPr/>
        <a:lstStyle/>
        <a:p>
          <a:endParaRPr lang="ru-RU"/>
        </a:p>
      </dgm:t>
    </dgm:pt>
    <dgm:pt modelId="{96436B4C-25FB-452C-A209-26686E60905F}" type="pres">
      <dgm:prSet presAssocID="{97821F48-C1C9-4537-B820-8987062E22DE}" presName="root2" presStyleCnt="0"/>
      <dgm:spPr/>
      <dgm:t>
        <a:bodyPr/>
        <a:lstStyle/>
        <a:p>
          <a:endParaRPr lang="ru-RU"/>
        </a:p>
      </dgm:t>
    </dgm:pt>
    <dgm:pt modelId="{A0BF4521-D4C3-4A10-AADE-4AF63C056628}" type="pres">
      <dgm:prSet presAssocID="{97821F48-C1C9-4537-B820-8987062E22DE}" presName="LevelTwoTextNode" presStyleLbl="node3" presStyleIdx="0" presStyleCnt="3" custScaleX="116632" custScaleY="117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AE1C4-C336-4455-A1A6-38298F767E16}" type="pres">
      <dgm:prSet presAssocID="{97821F48-C1C9-4537-B820-8987062E22DE}" presName="level3hierChild" presStyleCnt="0"/>
      <dgm:spPr/>
      <dgm:t>
        <a:bodyPr/>
        <a:lstStyle/>
        <a:p>
          <a:endParaRPr lang="ru-RU"/>
        </a:p>
      </dgm:t>
    </dgm:pt>
    <dgm:pt modelId="{07F7E417-962A-4A2B-8EA0-AC1CF6958606}" type="pres">
      <dgm:prSet presAssocID="{AB1F8D75-6E4A-484F-84BC-7A898EC37327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33C35BC6-3593-4363-8175-80C06595BAE5}" type="pres">
      <dgm:prSet presAssocID="{AB1F8D75-6E4A-484F-84BC-7A898EC37327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5A47126-4C75-472D-B4DB-59E3517F3471}" type="pres">
      <dgm:prSet presAssocID="{CB41BDC3-A03A-4883-BA7B-AAA5A1AFC376}" presName="root2" presStyleCnt="0"/>
      <dgm:spPr/>
      <dgm:t>
        <a:bodyPr/>
        <a:lstStyle/>
        <a:p>
          <a:endParaRPr lang="ru-RU"/>
        </a:p>
      </dgm:t>
    </dgm:pt>
    <dgm:pt modelId="{33673BF6-A471-4B1A-8B36-EF77FE2B8DCD}" type="pres">
      <dgm:prSet presAssocID="{CB41BDC3-A03A-4883-BA7B-AAA5A1AFC376}" presName="LevelTwoTextNode" presStyleLbl="node3" presStyleIdx="1" presStyleCnt="3" custScaleX="109262" custScaleY="103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9247E-8E65-4753-8333-5054BEA1FC09}" type="pres">
      <dgm:prSet presAssocID="{CB41BDC3-A03A-4883-BA7B-AAA5A1AFC376}" presName="level3hierChild" presStyleCnt="0"/>
      <dgm:spPr/>
      <dgm:t>
        <a:bodyPr/>
        <a:lstStyle/>
        <a:p>
          <a:endParaRPr lang="ru-RU"/>
        </a:p>
      </dgm:t>
    </dgm:pt>
    <dgm:pt modelId="{AF5DA1AA-3A21-4608-BAAE-F37D13B3D73D}" type="pres">
      <dgm:prSet presAssocID="{6E49121B-C913-4CCA-9492-F48FBED5C83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352554F-2A27-410F-BEE2-BBC2D5FEDA30}" type="pres">
      <dgm:prSet presAssocID="{6E49121B-C913-4CCA-9492-F48FBED5C83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3E27265-D22D-4F11-A25E-5D213F84B657}" type="pres">
      <dgm:prSet presAssocID="{F94C86F6-4321-466D-8CBF-DDD3222160E5}" presName="root2" presStyleCnt="0"/>
      <dgm:spPr/>
      <dgm:t>
        <a:bodyPr/>
        <a:lstStyle/>
        <a:p>
          <a:endParaRPr lang="ru-RU"/>
        </a:p>
      </dgm:t>
    </dgm:pt>
    <dgm:pt modelId="{3CD4799D-E416-4210-8BCE-038FDEE5C766}" type="pres">
      <dgm:prSet presAssocID="{F94C86F6-4321-466D-8CBF-DDD3222160E5}" presName="LevelTwoTextNode" presStyleLbl="node2" presStyleIdx="1" presStyleCnt="2" custScaleX="112859" custScaleY="100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77D64-989D-4731-B858-5982D35E67C4}" type="pres">
      <dgm:prSet presAssocID="{F94C86F6-4321-466D-8CBF-DDD3222160E5}" presName="level3hierChild" presStyleCnt="0"/>
      <dgm:spPr/>
      <dgm:t>
        <a:bodyPr/>
        <a:lstStyle/>
        <a:p>
          <a:endParaRPr lang="ru-RU"/>
        </a:p>
      </dgm:t>
    </dgm:pt>
    <dgm:pt modelId="{D4AE23B0-5690-41E7-8DD0-7A25B85CD7EF}" type="pres">
      <dgm:prSet presAssocID="{D0EFB459-BEC4-450B-8E0C-0529B558EEFB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DAC1EC4-1090-4BFF-BFE3-0B9057FF6EF2}" type="pres">
      <dgm:prSet presAssocID="{D0EFB459-BEC4-450B-8E0C-0529B558EEFB}" presName="connTx" presStyleLbl="parChTrans1D3" presStyleIdx="2" presStyleCnt="3"/>
      <dgm:spPr/>
      <dgm:t>
        <a:bodyPr/>
        <a:lstStyle/>
        <a:p>
          <a:endParaRPr lang="ru-RU"/>
        </a:p>
      </dgm:t>
    </dgm:pt>
    <dgm:pt modelId="{9D1FE744-ED09-425E-802D-C2D3EC0EC053}" type="pres">
      <dgm:prSet presAssocID="{7672F428-BFC7-4AB1-849F-80AB4E3AA0B6}" presName="root2" presStyleCnt="0"/>
      <dgm:spPr/>
      <dgm:t>
        <a:bodyPr/>
        <a:lstStyle/>
        <a:p>
          <a:endParaRPr lang="ru-RU"/>
        </a:p>
      </dgm:t>
    </dgm:pt>
    <dgm:pt modelId="{ABF5B12E-38DA-4D3F-9A88-D17182D4B3CE}" type="pres">
      <dgm:prSet presAssocID="{7672F428-BFC7-4AB1-849F-80AB4E3AA0B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6486E-5A25-4E15-8DF7-1218CBBA3723}" type="pres">
      <dgm:prSet presAssocID="{7672F428-BFC7-4AB1-849F-80AB4E3AA0B6}" presName="level3hierChild" presStyleCnt="0"/>
      <dgm:spPr/>
      <dgm:t>
        <a:bodyPr/>
        <a:lstStyle/>
        <a:p>
          <a:endParaRPr lang="ru-RU"/>
        </a:p>
      </dgm:t>
    </dgm:pt>
  </dgm:ptLst>
  <dgm:cxnLst>
    <dgm:cxn modelId="{D7D6890B-9618-4143-B7C9-A75AF9A18DD1}" type="presOf" srcId="{7672F428-BFC7-4AB1-849F-80AB4E3AA0B6}" destId="{ABF5B12E-38DA-4D3F-9A88-D17182D4B3CE}" srcOrd="0" destOrd="0" presId="urn:microsoft.com/office/officeart/2005/8/layout/hierarchy2"/>
    <dgm:cxn modelId="{E9CADBB6-8F38-4521-A30B-6B29EC6A23D0}" type="presOf" srcId="{97821F48-C1C9-4537-B820-8987062E22DE}" destId="{A0BF4521-D4C3-4A10-AADE-4AF63C056628}" srcOrd="0" destOrd="0" presId="urn:microsoft.com/office/officeart/2005/8/layout/hierarchy2"/>
    <dgm:cxn modelId="{B5A35FC8-4697-41DF-9E84-85A626005E3B}" type="presOf" srcId="{D0EFB459-BEC4-450B-8E0C-0529B558EEFB}" destId="{DDAC1EC4-1090-4BFF-BFE3-0B9057FF6EF2}" srcOrd="1" destOrd="0" presId="urn:microsoft.com/office/officeart/2005/8/layout/hierarchy2"/>
    <dgm:cxn modelId="{00E15FCC-C7E1-4433-A490-6EB29514E6B7}" type="presOf" srcId="{F81A5064-19C2-4FFA-A23A-C4ED6567FA5C}" destId="{5C7CC920-B8DD-4FCE-8ED7-70449A5F6412}" srcOrd="0" destOrd="0" presId="urn:microsoft.com/office/officeart/2005/8/layout/hierarchy2"/>
    <dgm:cxn modelId="{0E5D67C8-B197-4E13-A58E-9699DD1CDA95}" type="presOf" srcId="{6E49121B-C913-4CCA-9492-F48FBED5C831}" destId="{E352554F-2A27-410F-BEE2-BBC2D5FEDA30}" srcOrd="1" destOrd="0" presId="urn:microsoft.com/office/officeart/2005/8/layout/hierarchy2"/>
    <dgm:cxn modelId="{A5FC4CF0-7F9B-4D6D-837B-BF624F618C3E}" type="presOf" srcId="{D0EFB459-BEC4-450B-8E0C-0529B558EEFB}" destId="{D4AE23B0-5690-41E7-8DD0-7A25B85CD7EF}" srcOrd="0" destOrd="0" presId="urn:microsoft.com/office/officeart/2005/8/layout/hierarchy2"/>
    <dgm:cxn modelId="{E7BA7594-E8D4-486A-A704-35B85E2DDA9A}" type="presOf" srcId="{57AF87B6-C38B-465D-B7C7-BB0C2563FCED}" destId="{C380DE90-4BE7-46A6-A795-2874C9778CBF}" srcOrd="0" destOrd="0" presId="urn:microsoft.com/office/officeart/2005/8/layout/hierarchy2"/>
    <dgm:cxn modelId="{B68CE595-9D4D-4DEB-881F-554197844230}" type="presOf" srcId="{67CAD76F-C760-4E81-953D-53142288B6C3}" destId="{EC106FC6-715A-4989-9F6F-9C94035502FA}" srcOrd="0" destOrd="0" presId="urn:microsoft.com/office/officeart/2005/8/layout/hierarchy2"/>
    <dgm:cxn modelId="{3C3EDCDF-C1F5-48E6-A1D9-D6B99654BBFE}" type="presOf" srcId="{CB41BDC3-A03A-4883-BA7B-AAA5A1AFC376}" destId="{33673BF6-A471-4B1A-8B36-EF77FE2B8DCD}" srcOrd="0" destOrd="0" presId="urn:microsoft.com/office/officeart/2005/8/layout/hierarchy2"/>
    <dgm:cxn modelId="{85B1BF28-B40D-439A-954B-93D53ECC4D56}" srcId="{F94C86F6-4321-466D-8CBF-DDD3222160E5}" destId="{7672F428-BFC7-4AB1-849F-80AB4E3AA0B6}" srcOrd="0" destOrd="0" parTransId="{D0EFB459-BEC4-450B-8E0C-0529B558EEFB}" sibTransId="{6648CCA3-82FC-4403-8A17-C11C192C8551}"/>
    <dgm:cxn modelId="{977BA623-4390-441E-B1FA-DE8D317C06B2}" srcId="{2CC20C22-E258-4330-9FEF-29AA03E98A90}" destId="{F94C86F6-4321-466D-8CBF-DDD3222160E5}" srcOrd="1" destOrd="0" parTransId="{6E49121B-C913-4CCA-9492-F48FBED5C831}" sibTransId="{524013D0-BE21-4FC4-922D-356ED752A901}"/>
    <dgm:cxn modelId="{59390730-6D28-48D9-A50E-7DF2CE65AEDA}" srcId="{67CAD76F-C760-4E81-953D-53142288B6C3}" destId="{2CC20C22-E258-4330-9FEF-29AA03E98A90}" srcOrd="0" destOrd="0" parTransId="{8FC7E1C9-B63F-49CA-87A2-793FD3FD5E2B}" sibTransId="{4965CBB2-C753-4457-8E64-DDEA77B00900}"/>
    <dgm:cxn modelId="{E4B87B79-A638-48EF-BB0E-F787452183C3}" type="presOf" srcId="{ADBCFE02-EB52-40EF-9467-0DCFE7251CF0}" destId="{B8B90D79-D7D3-49D7-8258-8973638DEF56}" srcOrd="1" destOrd="0" presId="urn:microsoft.com/office/officeart/2005/8/layout/hierarchy2"/>
    <dgm:cxn modelId="{CC3C1298-5F04-48BF-A450-F712B9D56D03}" srcId="{2CC20C22-E258-4330-9FEF-29AA03E98A90}" destId="{F81A5064-19C2-4FFA-A23A-C4ED6567FA5C}" srcOrd="0" destOrd="0" parTransId="{57AF87B6-C38B-465D-B7C7-BB0C2563FCED}" sibTransId="{1EC3D405-B236-4B3D-AE55-19FE72944EE2}"/>
    <dgm:cxn modelId="{5448A2D6-2812-4A51-B1B2-EB67299E9628}" type="presOf" srcId="{57AF87B6-C38B-465D-B7C7-BB0C2563FCED}" destId="{A77DD205-F001-410B-9F3A-111BC72FC694}" srcOrd="1" destOrd="0" presId="urn:microsoft.com/office/officeart/2005/8/layout/hierarchy2"/>
    <dgm:cxn modelId="{CC0CCF01-0FE5-428F-98AA-3D5E8EB3D094}" srcId="{F81A5064-19C2-4FFA-A23A-C4ED6567FA5C}" destId="{97821F48-C1C9-4537-B820-8987062E22DE}" srcOrd="0" destOrd="0" parTransId="{ADBCFE02-EB52-40EF-9467-0DCFE7251CF0}" sibTransId="{933A261A-0FA9-4762-B4B3-5C8F67213379}"/>
    <dgm:cxn modelId="{F0228262-CB05-43E7-87A7-7A2105EB38B6}" type="presOf" srcId="{AB1F8D75-6E4A-484F-84BC-7A898EC37327}" destId="{33C35BC6-3593-4363-8175-80C06595BAE5}" srcOrd="1" destOrd="0" presId="urn:microsoft.com/office/officeart/2005/8/layout/hierarchy2"/>
    <dgm:cxn modelId="{9FBC1F8C-6FAD-460F-9356-85A2FEBC86E9}" srcId="{F81A5064-19C2-4FFA-A23A-C4ED6567FA5C}" destId="{CB41BDC3-A03A-4883-BA7B-AAA5A1AFC376}" srcOrd="1" destOrd="0" parTransId="{AB1F8D75-6E4A-484F-84BC-7A898EC37327}" sibTransId="{5A387F4A-8E15-4A96-B055-B930310521A8}"/>
    <dgm:cxn modelId="{963176D8-A60E-4182-8071-EAC5F8877912}" type="presOf" srcId="{2CC20C22-E258-4330-9FEF-29AA03E98A90}" destId="{4BBF1808-8F13-4042-BABD-7B16A92D3655}" srcOrd="0" destOrd="0" presId="urn:microsoft.com/office/officeart/2005/8/layout/hierarchy2"/>
    <dgm:cxn modelId="{C3E9726E-F571-4E22-893C-449B7747DB7B}" type="presOf" srcId="{ADBCFE02-EB52-40EF-9467-0DCFE7251CF0}" destId="{601A8D99-DCAF-48E3-B9D8-8345FB728412}" srcOrd="0" destOrd="0" presId="urn:microsoft.com/office/officeart/2005/8/layout/hierarchy2"/>
    <dgm:cxn modelId="{B1ACBA64-2B76-4579-8017-C2AD458021FD}" type="presOf" srcId="{AB1F8D75-6E4A-484F-84BC-7A898EC37327}" destId="{07F7E417-962A-4A2B-8EA0-AC1CF6958606}" srcOrd="0" destOrd="0" presId="urn:microsoft.com/office/officeart/2005/8/layout/hierarchy2"/>
    <dgm:cxn modelId="{8EAF13E1-F0E2-46AC-A973-A75433C5F920}" type="presOf" srcId="{6E49121B-C913-4CCA-9492-F48FBED5C831}" destId="{AF5DA1AA-3A21-4608-BAAE-F37D13B3D73D}" srcOrd="0" destOrd="0" presId="urn:microsoft.com/office/officeart/2005/8/layout/hierarchy2"/>
    <dgm:cxn modelId="{1D35A908-68C8-48B2-9067-9E7DEEC8C9FC}" type="presOf" srcId="{F94C86F6-4321-466D-8CBF-DDD3222160E5}" destId="{3CD4799D-E416-4210-8BCE-038FDEE5C766}" srcOrd="0" destOrd="0" presId="urn:microsoft.com/office/officeart/2005/8/layout/hierarchy2"/>
    <dgm:cxn modelId="{AE0998AC-A60B-448C-A110-83EB3954B970}" type="presParOf" srcId="{EC106FC6-715A-4989-9F6F-9C94035502FA}" destId="{6AFD2B3A-1DBB-4282-8149-A1C1635DD813}" srcOrd="0" destOrd="0" presId="urn:microsoft.com/office/officeart/2005/8/layout/hierarchy2"/>
    <dgm:cxn modelId="{F52D55F3-2ACE-49D8-90DC-07303B0DEA57}" type="presParOf" srcId="{6AFD2B3A-1DBB-4282-8149-A1C1635DD813}" destId="{4BBF1808-8F13-4042-BABD-7B16A92D3655}" srcOrd="0" destOrd="0" presId="urn:microsoft.com/office/officeart/2005/8/layout/hierarchy2"/>
    <dgm:cxn modelId="{43B5F15D-E174-4A7B-85AA-C0A44BD48DF2}" type="presParOf" srcId="{6AFD2B3A-1DBB-4282-8149-A1C1635DD813}" destId="{07B89F63-22B0-4B7C-95FC-A39FEA5CFA1B}" srcOrd="1" destOrd="0" presId="urn:microsoft.com/office/officeart/2005/8/layout/hierarchy2"/>
    <dgm:cxn modelId="{36D0BDEB-E5E8-4DDA-92E5-0F92C83EC1F9}" type="presParOf" srcId="{07B89F63-22B0-4B7C-95FC-A39FEA5CFA1B}" destId="{C380DE90-4BE7-46A6-A795-2874C9778CBF}" srcOrd="0" destOrd="0" presId="urn:microsoft.com/office/officeart/2005/8/layout/hierarchy2"/>
    <dgm:cxn modelId="{09FFE545-B47B-4835-86A0-EA62CCCDE8E7}" type="presParOf" srcId="{C380DE90-4BE7-46A6-A795-2874C9778CBF}" destId="{A77DD205-F001-410B-9F3A-111BC72FC694}" srcOrd="0" destOrd="0" presId="urn:microsoft.com/office/officeart/2005/8/layout/hierarchy2"/>
    <dgm:cxn modelId="{78D62C63-9B85-4BE0-93FD-C47D7AD61F22}" type="presParOf" srcId="{07B89F63-22B0-4B7C-95FC-A39FEA5CFA1B}" destId="{1442B665-FCA0-4E8A-8E5E-2B6C6E5E09FD}" srcOrd="1" destOrd="0" presId="urn:microsoft.com/office/officeart/2005/8/layout/hierarchy2"/>
    <dgm:cxn modelId="{04ED1498-05A6-4216-AD19-B75BFB60355C}" type="presParOf" srcId="{1442B665-FCA0-4E8A-8E5E-2B6C6E5E09FD}" destId="{5C7CC920-B8DD-4FCE-8ED7-70449A5F6412}" srcOrd="0" destOrd="0" presId="urn:microsoft.com/office/officeart/2005/8/layout/hierarchy2"/>
    <dgm:cxn modelId="{065C094B-2423-4B01-BC9E-D6E33CDABC80}" type="presParOf" srcId="{1442B665-FCA0-4E8A-8E5E-2B6C6E5E09FD}" destId="{23BFCE97-9098-49AD-9516-9923BEBE500E}" srcOrd="1" destOrd="0" presId="urn:microsoft.com/office/officeart/2005/8/layout/hierarchy2"/>
    <dgm:cxn modelId="{1E1EDFE0-56F1-485A-AB5E-A0925FB4300C}" type="presParOf" srcId="{23BFCE97-9098-49AD-9516-9923BEBE500E}" destId="{601A8D99-DCAF-48E3-B9D8-8345FB728412}" srcOrd="0" destOrd="0" presId="urn:microsoft.com/office/officeart/2005/8/layout/hierarchy2"/>
    <dgm:cxn modelId="{A8130AC8-A8AA-4B4A-B4C4-400B1A266028}" type="presParOf" srcId="{601A8D99-DCAF-48E3-B9D8-8345FB728412}" destId="{B8B90D79-D7D3-49D7-8258-8973638DEF56}" srcOrd="0" destOrd="0" presId="urn:microsoft.com/office/officeart/2005/8/layout/hierarchy2"/>
    <dgm:cxn modelId="{DB6C5582-842F-46A4-A0E6-D33E83A3B1C9}" type="presParOf" srcId="{23BFCE97-9098-49AD-9516-9923BEBE500E}" destId="{96436B4C-25FB-452C-A209-26686E60905F}" srcOrd="1" destOrd="0" presId="urn:microsoft.com/office/officeart/2005/8/layout/hierarchy2"/>
    <dgm:cxn modelId="{07756093-172F-4690-89C9-1103CB56E992}" type="presParOf" srcId="{96436B4C-25FB-452C-A209-26686E60905F}" destId="{A0BF4521-D4C3-4A10-AADE-4AF63C056628}" srcOrd="0" destOrd="0" presId="urn:microsoft.com/office/officeart/2005/8/layout/hierarchy2"/>
    <dgm:cxn modelId="{59C8DE36-0C5A-4B5E-9504-CA0BD9FBC290}" type="presParOf" srcId="{96436B4C-25FB-452C-A209-26686E60905F}" destId="{6CDAE1C4-C336-4455-A1A6-38298F767E16}" srcOrd="1" destOrd="0" presId="urn:microsoft.com/office/officeart/2005/8/layout/hierarchy2"/>
    <dgm:cxn modelId="{C324D8CB-7A95-4A35-BCD3-ED00C6EA1B46}" type="presParOf" srcId="{23BFCE97-9098-49AD-9516-9923BEBE500E}" destId="{07F7E417-962A-4A2B-8EA0-AC1CF6958606}" srcOrd="2" destOrd="0" presId="urn:microsoft.com/office/officeart/2005/8/layout/hierarchy2"/>
    <dgm:cxn modelId="{851DD804-DB01-4F53-B39F-F336E88E87EE}" type="presParOf" srcId="{07F7E417-962A-4A2B-8EA0-AC1CF6958606}" destId="{33C35BC6-3593-4363-8175-80C06595BAE5}" srcOrd="0" destOrd="0" presId="urn:microsoft.com/office/officeart/2005/8/layout/hierarchy2"/>
    <dgm:cxn modelId="{E45168C6-6DA2-472F-98E1-5EC8C88795FC}" type="presParOf" srcId="{23BFCE97-9098-49AD-9516-9923BEBE500E}" destId="{05A47126-4C75-472D-B4DB-59E3517F3471}" srcOrd="3" destOrd="0" presId="urn:microsoft.com/office/officeart/2005/8/layout/hierarchy2"/>
    <dgm:cxn modelId="{8FAB14C8-31CC-4309-9F28-B25F2509D8FF}" type="presParOf" srcId="{05A47126-4C75-472D-B4DB-59E3517F3471}" destId="{33673BF6-A471-4B1A-8B36-EF77FE2B8DCD}" srcOrd="0" destOrd="0" presId="urn:microsoft.com/office/officeart/2005/8/layout/hierarchy2"/>
    <dgm:cxn modelId="{AD92273C-A156-462F-AAA2-2F2362CFEBBB}" type="presParOf" srcId="{05A47126-4C75-472D-B4DB-59E3517F3471}" destId="{7139247E-8E65-4753-8333-5054BEA1FC09}" srcOrd="1" destOrd="0" presId="urn:microsoft.com/office/officeart/2005/8/layout/hierarchy2"/>
    <dgm:cxn modelId="{A68ADA78-DF3F-4462-BD41-AF65F348DEA9}" type="presParOf" srcId="{07B89F63-22B0-4B7C-95FC-A39FEA5CFA1B}" destId="{AF5DA1AA-3A21-4608-BAAE-F37D13B3D73D}" srcOrd="2" destOrd="0" presId="urn:microsoft.com/office/officeart/2005/8/layout/hierarchy2"/>
    <dgm:cxn modelId="{13881362-340E-4BDF-84B8-02E82FF374A1}" type="presParOf" srcId="{AF5DA1AA-3A21-4608-BAAE-F37D13B3D73D}" destId="{E352554F-2A27-410F-BEE2-BBC2D5FEDA30}" srcOrd="0" destOrd="0" presId="urn:microsoft.com/office/officeart/2005/8/layout/hierarchy2"/>
    <dgm:cxn modelId="{61B25F01-B802-4285-92B2-A03FD83948CD}" type="presParOf" srcId="{07B89F63-22B0-4B7C-95FC-A39FEA5CFA1B}" destId="{63E27265-D22D-4F11-A25E-5D213F84B657}" srcOrd="3" destOrd="0" presId="urn:microsoft.com/office/officeart/2005/8/layout/hierarchy2"/>
    <dgm:cxn modelId="{11CAD60B-AC3E-492D-B758-39988A34C265}" type="presParOf" srcId="{63E27265-D22D-4F11-A25E-5D213F84B657}" destId="{3CD4799D-E416-4210-8BCE-038FDEE5C766}" srcOrd="0" destOrd="0" presId="urn:microsoft.com/office/officeart/2005/8/layout/hierarchy2"/>
    <dgm:cxn modelId="{53D94954-546A-4B04-8E62-475FEED7AD9A}" type="presParOf" srcId="{63E27265-D22D-4F11-A25E-5D213F84B657}" destId="{E7377D64-989D-4731-B858-5982D35E67C4}" srcOrd="1" destOrd="0" presId="urn:microsoft.com/office/officeart/2005/8/layout/hierarchy2"/>
    <dgm:cxn modelId="{D22DFC07-7A45-49A9-AD1F-2A1435AE959D}" type="presParOf" srcId="{E7377D64-989D-4731-B858-5982D35E67C4}" destId="{D4AE23B0-5690-41E7-8DD0-7A25B85CD7EF}" srcOrd="0" destOrd="0" presId="urn:microsoft.com/office/officeart/2005/8/layout/hierarchy2"/>
    <dgm:cxn modelId="{526A8533-53E3-41BF-B63A-30662125316D}" type="presParOf" srcId="{D4AE23B0-5690-41E7-8DD0-7A25B85CD7EF}" destId="{DDAC1EC4-1090-4BFF-BFE3-0B9057FF6EF2}" srcOrd="0" destOrd="0" presId="urn:microsoft.com/office/officeart/2005/8/layout/hierarchy2"/>
    <dgm:cxn modelId="{BC142B11-E520-41E6-811A-CAD333780A83}" type="presParOf" srcId="{E7377D64-989D-4731-B858-5982D35E67C4}" destId="{9D1FE744-ED09-425E-802D-C2D3EC0EC053}" srcOrd="1" destOrd="0" presId="urn:microsoft.com/office/officeart/2005/8/layout/hierarchy2"/>
    <dgm:cxn modelId="{0561B2E0-D110-4478-B9B7-11B6293DC3FC}" type="presParOf" srcId="{9D1FE744-ED09-425E-802D-C2D3EC0EC053}" destId="{ABF5B12E-38DA-4D3F-9A88-D17182D4B3CE}" srcOrd="0" destOrd="0" presId="urn:microsoft.com/office/officeart/2005/8/layout/hierarchy2"/>
    <dgm:cxn modelId="{A8D230D6-F755-4665-9BB0-2D680F4C0BD0}" type="presParOf" srcId="{9D1FE744-ED09-425E-802D-C2D3EC0EC053}" destId="{81A6486E-5A25-4E15-8DF7-1218CBBA3723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:\ФОТО\ЕМД игротерапия\P1010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2880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«Игротерапия – как средство    коррекции неконструктивного</a:t>
            </a:r>
            <a:b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поведения детей старшего дошкольного возраста»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500570"/>
            <a:ext cx="5286412" cy="185261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«Для детей игра – это самый важный процесс, с которого начинается познавание мира, жизни, всех социальных отношений»</a:t>
            </a:r>
            <a:endParaRPr lang="ru-RU" sz="28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428596" y="428604"/>
          <a:ext cx="835824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:\ФОТО\ЕМД игротерапия\P10105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P9010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143932" cy="610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P901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07" y="285728"/>
            <a:ext cx="8476874" cy="6358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P1010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67539"/>
            <a:ext cx="8358247" cy="626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мое\24 фона\01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07170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\Desktop\GE005_35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928662" y="1397000"/>
          <a:ext cx="757242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Типы неконструктивного поведения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357298"/>
          <a:ext cx="85011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GE005_35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Группы игр и типы неконструктивного поведения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285860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14282" y="214290"/>
          <a:ext cx="857256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Дом\Desktop\GE005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693738"/>
            <a:ext cx="7707313" cy="547052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57158" y="285728"/>
          <a:ext cx="850112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428596" y="285728"/>
          <a:ext cx="828680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138</Words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«Игротерапия – как средство    коррекции неконструктивного поведения детей старшего дошкольного возраста»</vt:lpstr>
      <vt:lpstr>Игровая технология</vt:lpstr>
      <vt:lpstr>Задачи</vt:lpstr>
      <vt:lpstr>Формы и методы работы</vt:lpstr>
      <vt:lpstr>Типы неконструктивного поведения</vt:lpstr>
      <vt:lpstr>Группы игр и типы неконструктивного поведения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«Игротерапия – как средство    коррекции неконструктивного поведения детей старшего дошкольного возраста»</dc:title>
  <dc:creator>Дом</dc:creator>
  <cp:lastModifiedBy>Дом</cp:lastModifiedBy>
  <cp:revision>23</cp:revision>
  <dcterms:created xsi:type="dcterms:W3CDTF">2014-12-01T09:15:29Z</dcterms:created>
  <dcterms:modified xsi:type="dcterms:W3CDTF">2014-12-03T09:22:46Z</dcterms:modified>
</cp:coreProperties>
</file>