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0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Участие в конкурсах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1027" name="Picture 3" descr="C:\Users\User\Pictures\2016-12-26\010.jpg"/>
          <p:cNvPicPr>
            <a:picLocks noChangeAspect="1" noChangeArrowheads="1"/>
          </p:cNvPicPr>
          <p:nvPr/>
        </p:nvPicPr>
        <p:blipFill>
          <a:blip r:embed="rId2" cstate="print"/>
          <a:srcRect l="20588" t="3876" r="19669" b="33298"/>
          <a:stretch>
            <a:fillRect/>
          </a:stretch>
        </p:blipFill>
        <p:spPr bwMode="auto">
          <a:xfrm rot="20786647">
            <a:off x="652305" y="755626"/>
            <a:ext cx="1897373" cy="274389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8" name="Picture 4" descr="C:\Users\User\Pictures\2016-12-26\009.jpg"/>
          <p:cNvPicPr>
            <a:picLocks noChangeAspect="1" noChangeArrowheads="1"/>
          </p:cNvPicPr>
          <p:nvPr/>
        </p:nvPicPr>
        <p:blipFill>
          <a:blip r:embed="rId3" cstate="print"/>
          <a:srcRect l="8639" t="3876" r="6801" b="5228"/>
          <a:stretch>
            <a:fillRect/>
          </a:stretch>
        </p:blipFill>
        <p:spPr bwMode="auto">
          <a:xfrm>
            <a:off x="3786182" y="642918"/>
            <a:ext cx="1836377" cy="271464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9" name="Picture 5" descr="C:\Users\User\Pictures\2016-12-26\008.jpg"/>
          <p:cNvPicPr>
            <a:picLocks noChangeAspect="1" noChangeArrowheads="1"/>
          </p:cNvPicPr>
          <p:nvPr/>
        </p:nvPicPr>
        <p:blipFill>
          <a:blip r:embed="rId4" cstate="print"/>
          <a:srcRect l="2206" r="1286" b="1218"/>
          <a:stretch>
            <a:fillRect/>
          </a:stretch>
        </p:blipFill>
        <p:spPr bwMode="auto">
          <a:xfrm rot="640403">
            <a:off x="6596024" y="728815"/>
            <a:ext cx="1956210" cy="27535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31" name="Picture 7" descr="C:\Users\User\Pictures\2016-12-26\006.jpg"/>
          <p:cNvPicPr>
            <a:picLocks noChangeAspect="1" noChangeArrowheads="1"/>
          </p:cNvPicPr>
          <p:nvPr/>
        </p:nvPicPr>
        <p:blipFill>
          <a:blip r:embed="rId5" cstate="print"/>
          <a:srcRect l="3125" t="1203" r="3125" b="2554"/>
          <a:stretch>
            <a:fillRect/>
          </a:stretch>
        </p:blipFill>
        <p:spPr bwMode="auto">
          <a:xfrm rot="20650560">
            <a:off x="1039251" y="3649357"/>
            <a:ext cx="2074679" cy="292895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32" name="Picture 8" descr="C:\Users\User\Pictures\2016-12-26\005.jpg"/>
          <p:cNvPicPr>
            <a:picLocks noChangeAspect="1" noChangeArrowheads="1"/>
          </p:cNvPicPr>
          <p:nvPr/>
        </p:nvPicPr>
        <p:blipFill>
          <a:blip r:embed="rId6" cstate="print"/>
          <a:srcRect l="3125" t="1203" r="3125" b="1886"/>
          <a:stretch>
            <a:fillRect/>
          </a:stretch>
        </p:blipFill>
        <p:spPr bwMode="auto">
          <a:xfrm rot="710219">
            <a:off x="6390381" y="3667267"/>
            <a:ext cx="2098340" cy="298293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" name="Picture 4" descr="C:\Users\User\Pictures\2016-12-26\002.jpg"/>
          <p:cNvPicPr>
            <a:picLocks noChangeAspect="1" noChangeArrowheads="1"/>
          </p:cNvPicPr>
          <p:nvPr/>
        </p:nvPicPr>
        <p:blipFill>
          <a:blip r:embed="rId7" cstate="print"/>
          <a:srcRect l="7720" t="2539" r="3125" b="3891"/>
          <a:stretch>
            <a:fillRect/>
          </a:stretch>
        </p:blipFill>
        <p:spPr bwMode="auto">
          <a:xfrm>
            <a:off x="3571868" y="3587250"/>
            <a:ext cx="2266163" cy="32707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User\Pictures\2016-12-26\011.jpg"/>
          <p:cNvPicPr>
            <a:picLocks noChangeAspect="1" noChangeArrowheads="1"/>
          </p:cNvPicPr>
          <p:nvPr/>
        </p:nvPicPr>
        <p:blipFill>
          <a:blip r:embed="rId2" cstate="print"/>
          <a:srcRect l="4044" r="4044" b="3891"/>
          <a:stretch>
            <a:fillRect/>
          </a:stretch>
        </p:blipFill>
        <p:spPr bwMode="auto">
          <a:xfrm rot="414684">
            <a:off x="5675526" y="112811"/>
            <a:ext cx="2201888" cy="31663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0" name="Picture 2" descr="C:\Users\User\Pictures\2016-12-26\004.jpg"/>
          <p:cNvPicPr>
            <a:picLocks noChangeAspect="1" noChangeArrowheads="1"/>
          </p:cNvPicPr>
          <p:nvPr/>
        </p:nvPicPr>
        <p:blipFill>
          <a:blip r:embed="rId3" cstate="print"/>
          <a:srcRect l="4044" t="1203" r="3125" b="1886"/>
          <a:stretch>
            <a:fillRect/>
          </a:stretch>
        </p:blipFill>
        <p:spPr bwMode="auto">
          <a:xfrm rot="21019877">
            <a:off x="693268" y="3101046"/>
            <a:ext cx="2332802" cy="33490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3" name="Picture 5" descr="C:\Users\User\Pictures\2016-12-26\001.jpg"/>
          <p:cNvPicPr>
            <a:picLocks noChangeAspect="1" noChangeArrowheads="1"/>
          </p:cNvPicPr>
          <p:nvPr/>
        </p:nvPicPr>
        <p:blipFill>
          <a:blip r:embed="rId4" cstate="print"/>
          <a:srcRect l="5882" t="1871" r="4044" b="3891"/>
          <a:stretch>
            <a:fillRect/>
          </a:stretch>
        </p:blipFill>
        <p:spPr bwMode="auto">
          <a:xfrm>
            <a:off x="3357554" y="3143248"/>
            <a:ext cx="2329163" cy="34290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4" name="Picture 6" descr="F:\Сертификат_edupres.ru_15309c.jpg"/>
          <p:cNvPicPr>
            <a:picLocks noChangeAspect="1" noChangeArrowheads="1"/>
          </p:cNvPicPr>
          <p:nvPr/>
        </p:nvPicPr>
        <p:blipFill>
          <a:blip r:embed="rId5" cstate="print"/>
          <a:srcRect l="5468" t="6097" r="5468" b="8292"/>
          <a:stretch>
            <a:fillRect/>
          </a:stretch>
        </p:blipFill>
        <p:spPr bwMode="auto">
          <a:xfrm>
            <a:off x="785786" y="165434"/>
            <a:ext cx="4143404" cy="283496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5" name="Picture 7" descr="F:\Свидетельство_Конспекты-уроков.рф_14237.jpg"/>
          <p:cNvPicPr>
            <a:picLocks noChangeAspect="1" noChangeArrowheads="1"/>
          </p:cNvPicPr>
          <p:nvPr/>
        </p:nvPicPr>
        <p:blipFill>
          <a:blip r:embed="rId6" cstate="print"/>
          <a:srcRect l="4634" t="3125"/>
          <a:stretch>
            <a:fillRect/>
          </a:stretch>
        </p:blipFill>
        <p:spPr bwMode="auto">
          <a:xfrm rot="424013">
            <a:off x="5997689" y="3310899"/>
            <a:ext cx="2269628" cy="32390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14290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Награды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3" name="Picture 6" descr="C:\Users\User\Pictures\2016-12-26\007.jpg"/>
          <p:cNvPicPr>
            <a:picLocks noChangeAspect="1" noChangeArrowheads="1"/>
          </p:cNvPicPr>
          <p:nvPr/>
        </p:nvPicPr>
        <p:blipFill>
          <a:blip r:embed="rId2" cstate="print"/>
          <a:srcRect l="3125" t="534" r="1286" b="4559"/>
          <a:stretch>
            <a:fillRect/>
          </a:stretch>
        </p:blipFill>
        <p:spPr bwMode="auto">
          <a:xfrm>
            <a:off x="714348" y="1174582"/>
            <a:ext cx="3643338" cy="49745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" name="Picture 3" descr="C:\Users\User\Pictures\2016-12-26\003.jpg"/>
          <p:cNvPicPr>
            <a:picLocks noChangeAspect="1" noChangeArrowheads="1"/>
          </p:cNvPicPr>
          <p:nvPr/>
        </p:nvPicPr>
        <p:blipFill>
          <a:blip r:embed="rId3" cstate="print"/>
          <a:srcRect l="4963" t="534" r="2206" b="1886"/>
          <a:stretch>
            <a:fillRect/>
          </a:stretch>
        </p:blipFill>
        <p:spPr bwMode="auto">
          <a:xfrm>
            <a:off x="4786314" y="1214422"/>
            <a:ext cx="3429024" cy="49568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</TotalTime>
  <Words>4</Words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Эркер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2016-12-26T04:08:37Z</dcterms:created>
  <dcterms:modified xsi:type="dcterms:W3CDTF">2016-12-26T09:20:51Z</dcterms:modified>
</cp:coreProperties>
</file>