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baby.ru/community/view/44180/forum/post/10885129/" TargetMode="External"/><Relationship Id="rId7" Type="http://schemas.openxmlformats.org/officeDocument/2006/relationships/hyperlink" Target="https://www.kidly.ru/advice/education/kaprizy-i-upryamstvo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ultiurok.ru/files/roditelskoe-sobranie-na-temu-ob-upriamstve-i-kapri.html?ysclid=mlscz1liua688205850" TargetMode="External"/><Relationship Id="rId5" Type="http://schemas.openxmlformats.org/officeDocument/2006/relationships/hyperlink" Target="https://tmndetsady.ru/konkursyi-na-sayte/konkurs-metodicheskih-rabot-interaktivnyie-formyi-sotrudnichestva-s-roditelyami/news2621.html?ysclid=mlsc52e5se979551623#:~:text=http%3A/www.kidly.ru/advice/education/kaprizy%2Di%2Dupryamstvo.html" TargetMode="External"/><Relationship Id="rId4" Type="http://schemas.openxmlformats.org/officeDocument/2006/relationships/hyperlink" Target="https://vk.com/away.php?to=https://nsportal.ru/sites/default/files/2023/06/08/konsultatsiya_kaprizy_i_upryamstvo.docx&amp;utf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0"/>
          <a:stretch/>
        </p:blipFill>
        <p:spPr bwMode="auto">
          <a:xfrm>
            <a:off x="0" y="0"/>
            <a:ext cx="9144000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043608" y="260648"/>
            <a:ext cx="7632848" cy="2630640"/>
          </a:xfrm>
          <a:prstGeom prst="cloud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КАПРИЗЫ: КАК НАЙТИ ОБЩИЙ ЯЗЫК  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РЕБЁНКОМ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47" y="2996952"/>
            <a:ext cx="6645910" cy="359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11507"/>
            <a:ext cx="1512168" cy="13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0"/>
          <a:stretch/>
        </p:blipFill>
        <p:spPr bwMode="auto">
          <a:xfrm>
            <a:off x="0" y="0"/>
            <a:ext cx="9144000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5" y="548680"/>
            <a:ext cx="76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 теме «УПРЯМСТВА и КАПРИЗЫ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-apple-system"/>
              <a:hlinkClick r:id="rId3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-apple-system"/>
                <a:hlinkClick r:id="rId3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-apple-system"/>
                <a:hlinkClick r:id="rId3"/>
              </a:rPr>
              <a:t>://forum.baby.ru/community/view/44180/forum/post/10885129</a:t>
            </a:r>
            <a:r>
              <a:rPr lang="en-US" dirty="0" smtClean="0">
                <a:solidFill>
                  <a:srgbClr val="000000"/>
                </a:solidFill>
                <a:latin typeface="-apple-system"/>
                <a:hlinkClick r:id="rId3"/>
              </a:rPr>
              <a:t>/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 smtClean="0">
              <a:hlinkClick r:id="rId4"/>
            </a:endParaRPr>
          </a:p>
          <a:p>
            <a:r>
              <a:rPr lang="en-US" dirty="0">
                <a:solidFill>
                  <a:srgbClr val="000000"/>
                </a:solidFill>
                <a:latin typeface="-apple-system"/>
                <a:hlinkClick r:id="rId5"/>
              </a:rPr>
              <a:t>https://tmndetsady.ru/konkursyi-na-sayte/konkurs-metodicheskih-rabot-interaktivnyie-formyi-sotrudnichestva-s-roditelyami/news2621.html?ysclid=mlsc52e5se979551623#:~:</a:t>
            </a:r>
            <a:r>
              <a:rPr lang="en-US" dirty="0" smtClean="0">
                <a:solidFill>
                  <a:srgbClr val="000000"/>
                </a:solidFill>
                <a:latin typeface="-apple-system"/>
                <a:hlinkClick r:id="rId5"/>
              </a:rPr>
              <a:t>text=http%3A/www.kidly.ru/advice/education/kaprizy%2Di%2Dupryamstvo.html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>
              <a:hlinkClick r:id="rId4"/>
            </a:endParaRPr>
          </a:p>
          <a:p>
            <a:r>
              <a:rPr lang="en-US" dirty="0">
                <a:solidFill>
                  <a:srgbClr val="000000"/>
                </a:solidFill>
                <a:latin typeface="-apple-system"/>
                <a:hlinkClick r:id="rId5"/>
              </a:rPr>
              <a:t>https://tmndetsady.ru/konkursyi-na-sayte/konkurs-metodicheskih-rabot-interaktivnyie-formyi-sotrudnichestva-s-roditelyami/news2621.html?ysclid=mlsc52e5se979551623#:~:</a:t>
            </a:r>
            <a:r>
              <a:rPr lang="en-US" dirty="0" smtClean="0">
                <a:solidFill>
                  <a:srgbClr val="000000"/>
                </a:solidFill>
                <a:latin typeface="-apple-system"/>
                <a:hlinkClick r:id="rId5"/>
              </a:rPr>
              <a:t>text=http%3A/www.kidly.ru/advice/education/kaprizy%2Di%2Dupryamstvo.html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hlinkClick r:id="rId4"/>
            </a:endParaRPr>
          </a:p>
          <a:p>
            <a:r>
              <a:rPr lang="en-US" dirty="0">
                <a:solidFill>
                  <a:srgbClr val="000000"/>
                </a:solidFill>
                <a:latin typeface="-apple-system"/>
                <a:hlinkClick r:id="rId6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-apple-system"/>
                <a:hlinkClick r:id="rId6"/>
              </a:rPr>
              <a:t>multiurok.ru/files/roditelskoe-sobranie-na-temu-ob-upriamstve-i-kapri.html?ysclid=mlscz1liua688205850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en-US" dirty="0">
                <a:solidFill>
                  <a:srgbClr val="000000"/>
                </a:solidFill>
                <a:latin typeface="-apple-system"/>
                <a:hlinkClick r:id="rId7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-apple-system"/>
                <a:hlinkClick r:id="rId7"/>
              </a:rPr>
              <a:t>www.kidly.ru/advice/education/kaprizy-i-upryamstvo.html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hlinkClick r:id="rId4"/>
            </a:endParaRPr>
          </a:p>
          <a:p>
            <a:endParaRPr lang="ru-RU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2504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sun9-42.userapi.com/s/v1/ig2/6hHE8DjsyZKKLffSQ8DWHoiocCxQfLrru3BouI-rM7FTrBYnBiBpfvLevSqcfBkL5_4VZ5T0PyonZC_UamoNinF8.jpg?quality=95&amp;as=32x32,48x48,72x72,108x108,160x160,240x240,360x360,480x480,540x540,640x640,720x720,1080x1080,1280x1280,1440x1440,1529x1529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640"/>
            <a:ext cx="3020083" cy="30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44.userapi.com/s/v1/ig2/e6yXBnfcqA5H1Y5BAqUmvsytV8Kd2DvEK0Hndv8Be3jsnplbqd7Mrb8yxtoz2MCBVuMFfAoG2WwQlF49PHdAwzrJ.jpg?quality=95&amp;as=32x32,48x48,72x72,108x108,160x160,240x240,360x360,480x480,540x540,640x640,720x720,1080x1080,1280x1280,1329x1329&amp;from=bu&amp;cs=12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273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4.userapi.com/s/v1/ig2/N6g47J2WA5-PU28whuk38l21ES8Wb0pSpd476Y0kCkvicb3P1HSL8HiyMuRp6Zh8mB--ZO8gPa5m_QRUnd36Owp3.jpg?quality=95&amp;as=32x32,48x48,72x72,108x108,160x160,240x240,360x360,480x480,540x540,640x640,720x720,1080x1080,1280x1280,1329x1329&amp;from=bu&amp;cs=12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5675"/>
            <a:ext cx="3020781" cy="30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80.userapi.com/s/v1/ig2/3m0sVLYyMDByfRbm1NoVmTcgxAzdkbiMb25gGKrURYuFFJCeB7v9ybHYE5ztb-bOOWKzR2yBQVYFDnN7hn47tb1b.jpg?quality=95&amp;as=32x32,48x48,72x72,108x108,160x160,240x240,360x360,480x480,540x540,640x640,720x720,1080x1080,1280x1280,1440x1440,1729x1729&amp;from=bu&amp;cs=128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58709"/>
            <a:ext cx="3067539" cy="30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40" y="2583871"/>
            <a:ext cx="1675728" cy="149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38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-apple-system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Пономарева ЛД</cp:lastModifiedBy>
  <cp:revision>15</cp:revision>
  <dcterms:created xsi:type="dcterms:W3CDTF">2026-02-12T08:56:06Z</dcterms:created>
  <dcterms:modified xsi:type="dcterms:W3CDTF">2026-06-15T08:02:04Z</dcterms:modified>
</cp:coreProperties>
</file>